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79" r:id="rId1"/>
  </p:sldMasterIdLst>
  <p:notesMasterIdLst>
    <p:notesMasterId r:id="rId32"/>
  </p:notesMasterIdLst>
  <p:handoutMasterIdLst>
    <p:handoutMasterId r:id="rId33"/>
  </p:handoutMasterIdLst>
  <p:sldIdLst>
    <p:sldId id="256" r:id="rId2"/>
    <p:sldId id="294" r:id="rId3"/>
    <p:sldId id="301" r:id="rId4"/>
    <p:sldId id="257" r:id="rId5"/>
    <p:sldId id="293" r:id="rId6"/>
    <p:sldId id="260" r:id="rId7"/>
    <p:sldId id="261" r:id="rId8"/>
    <p:sldId id="262" r:id="rId9"/>
    <p:sldId id="263" r:id="rId10"/>
    <p:sldId id="287" r:id="rId11"/>
    <p:sldId id="266" r:id="rId12"/>
    <p:sldId id="267" r:id="rId13"/>
    <p:sldId id="264" r:id="rId14"/>
    <p:sldId id="303" r:id="rId15"/>
    <p:sldId id="269" r:id="rId16"/>
    <p:sldId id="295" r:id="rId17"/>
    <p:sldId id="296" r:id="rId18"/>
    <p:sldId id="297" r:id="rId19"/>
    <p:sldId id="277" r:id="rId20"/>
    <p:sldId id="298" r:id="rId21"/>
    <p:sldId id="282" r:id="rId22"/>
    <p:sldId id="271" r:id="rId23"/>
    <p:sldId id="302" r:id="rId24"/>
    <p:sldId id="290" r:id="rId25"/>
    <p:sldId id="299" r:id="rId26"/>
    <p:sldId id="273" r:id="rId27"/>
    <p:sldId id="275" r:id="rId28"/>
    <p:sldId id="278" r:id="rId29"/>
    <p:sldId id="285" r:id="rId30"/>
    <p:sldId id="276" r:id="rId31"/>
  </p:sldIdLst>
  <p:sldSz cx="9144000" cy="5143500" type="screen16x9"/>
  <p:notesSz cx="7023100" cy="9309100"/>
  <p:defaultTextStyle>
    <a:defPPr>
      <a:defRPr lang="en-US"/>
    </a:defPPr>
    <a:lvl1pPr algn="l" rtl="0" fontAlgn="base">
      <a:spcBef>
        <a:spcPct val="0"/>
      </a:spcBef>
      <a:spcAft>
        <a:spcPct val="0"/>
      </a:spcAft>
      <a:defRPr sz="2200" kern="1200">
        <a:solidFill>
          <a:schemeClr val="tx1"/>
        </a:solidFill>
        <a:latin typeface="Times New Roman" pitchFamily="18" charset="0"/>
        <a:ea typeface="+mn-ea"/>
        <a:cs typeface="+mn-cs"/>
      </a:defRPr>
    </a:lvl1pPr>
    <a:lvl2pPr marL="411444" algn="l" rtl="0" fontAlgn="base">
      <a:spcBef>
        <a:spcPct val="0"/>
      </a:spcBef>
      <a:spcAft>
        <a:spcPct val="0"/>
      </a:spcAft>
      <a:defRPr sz="2200" kern="1200">
        <a:solidFill>
          <a:schemeClr val="tx1"/>
        </a:solidFill>
        <a:latin typeface="Times New Roman" pitchFamily="18" charset="0"/>
        <a:ea typeface="+mn-ea"/>
        <a:cs typeface="+mn-cs"/>
      </a:defRPr>
    </a:lvl2pPr>
    <a:lvl3pPr marL="822888" algn="l" rtl="0" fontAlgn="base">
      <a:spcBef>
        <a:spcPct val="0"/>
      </a:spcBef>
      <a:spcAft>
        <a:spcPct val="0"/>
      </a:spcAft>
      <a:defRPr sz="2200" kern="1200">
        <a:solidFill>
          <a:schemeClr val="tx1"/>
        </a:solidFill>
        <a:latin typeface="Times New Roman" pitchFamily="18" charset="0"/>
        <a:ea typeface="+mn-ea"/>
        <a:cs typeface="+mn-cs"/>
      </a:defRPr>
    </a:lvl3pPr>
    <a:lvl4pPr marL="1234332" algn="l" rtl="0" fontAlgn="base">
      <a:spcBef>
        <a:spcPct val="0"/>
      </a:spcBef>
      <a:spcAft>
        <a:spcPct val="0"/>
      </a:spcAft>
      <a:defRPr sz="2200" kern="1200">
        <a:solidFill>
          <a:schemeClr val="tx1"/>
        </a:solidFill>
        <a:latin typeface="Times New Roman" pitchFamily="18" charset="0"/>
        <a:ea typeface="+mn-ea"/>
        <a:cs typeface="+mn-cs"/>
      </a:defRPr>
    </a:lvl4pPr>
    <a:lvl5pPr marL="1645776" algn="l" rtl="0" fontAlgn="base">
      <a:spcBef>
        <a:spcPct val="0"/>
      </a:spcBef>
      <a:spcAft>
        <a:spcPct val="0"/>
      </a:spcAft>
      <a:defRPr sz="2200" kern="1200">
        <a:solidFill>
          <a:schemeClr val="tx1"/>
        </a:solidFill>
        <a:latin typeface="Times New Roman" pitchFamily="18" charset="0"/>
        <a:ea typeface="+mn-ea"/>
        <a:cs typeface="+mn-cs"/>
      </a:defRPr>
    </a:lvl5pPr>
    <a:lvl6pPr marL="2057220" algn="l" defTabSz="822888" rtl="0" eaLnBrk="1" latinLnBrk="0" hangingPunct="1">
      <a:defRPr sz="2200" kern="1200">
        <a:solidFill>
          <a:schemeClr val="tx1"/>
        </a:solidFill>
        <a:latin typeface="Times New Roman" pitchFamily="18" charset="0"/>
        <a:ea typeface="+mn-ea"/>
        <a:cs typeface="+mn-cs"/>
      </a:defRPr>
    </a:lvl6pPr>
    <a:lvl7pPr marL="2468664" algn="l" defTabSz="822888" rtl="0" eaLnBrk="1" latinLnBrk="0" hangingPunct="1">
      <a:defRPr sz="2200" kern="1200">
        <a:solidFill>
          <a:schemeClr val="tx1"/>
        </a:solidFill>
        <a:latin typeface="Times New Roman" pitchFamily="18" charset="0"/>
        <a:ea typeface="+mn-ea"/>
        <a:cs typeface="+mn-cs"/>
      </a:defRPr>
    </a:lvl7pPr>
    <a:lvl8pPr marL="2880108" algn="l" defTabSz="822888" rtl="0" eaLnBrk="1" latinLnBrk="0" hangingPunct="1">
      <a:defRPr sz="2200" kern="1200">
        <a:solidFill>
          <a:schemeClr val="tx1"/>
        </a:solidFill>
        <a:latin typeface="Times New Roman" pitchFamily="18" charset="0"/>
        <a:ea typeface="+mn-ea"/>
        <a:cs typeface="+mn-cs"/>
      </a:defRPr>
    </a:lvl8pPr>
    <a:lvl9pPr marL="3291552" algn="l" defTabSz="822888" rtl="0" eaLnBrk="1" latinLnBrk="0" hangingPunct="1">
      <a:defRPr sz="22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492" userDrawn="1">
          <p15:clr>
            <a:srgbClr val="A4A3A4"/>
          </p15:clr>
        </p15:guide>
        <p15:guide id="2" orient="horz" pos="2890" userDrawn="1">
          <p15:clr>
            <a:srgbClr val="A4A3A4"/>
          </p15:clr>
        </p15:guide>
        <p15:guide id="3" orient="horz" pos="1620" userDrawn="1">
          <p15:clr>
            <a:srgbClr val="A4A3A4"/>
          </p15:clr>
        </p15:guide>
        <p15:guide id="4" pos="528">
          <p15:clr>
            <a:srgbClr val="A4A3A4"/>
          </p15:clr>
        </p15:guide>
        <p15:guide id="5" pos="2880" userDrawn="1">
          <p15:clr>
            <a:srgbClr val="A4A3A4"/>
          </p15:clr>
        </p15:guide>
        <p15:guide id="6" pos="265" userDrawn="1">
          <p15:clr>
            <a:srgbClr val="A4A3A4"/>
          </p15:clr>
        </p15:guide>
        <p15:guide id="7" pos="5495" userDrawn="1">
          <p15:clr>
            <a:srgbClr val="A4A3A4"/>
          </p15:clr>
        </p15:guide>
        <p15:guide id="8" orient="horz" pos="2885">
          <p15:clr>
            <a:srgbClr val="A4A3A4"/>
          </p15:clr>
        </p15:guide>
        <p15:guide id="9" orient="horz" pos="532">
          <p15:clr>
            <a:srgbClr val="A4A3A4"/>
          </p15:clr>
        </p15:guide>
        <p15:guide id="10" pos="369">
          <p15:clr>
            <a:srgbClr val="A4A3A4"/>
          </p15:clr>
        </p15:guide>
        <p15:guide id="11" pos="5411">
          <p15:clr>
            <a:srgbClr val="A4A3A4"/>
          </p15:clr>
        </p15:guide>
        <p15:guide id="12" orient="horz" pos="400">
          <p15:clr>
            <a:srgbClr val="A4A3A4"/>
          </p15:clr>
        </p15:guide>
        <p15:guide id="13" pos="1168">
          <p15:clr>
            <a:srgbClr val="A4A3A4"/>
          </p15:clr>
        </p15:guide>
      </p15:sldGuideLst>
    </p:ext>
    <p:ext uri="{2D200454-40CA-4A62-9FC3-DE9A4176ACB9}">
      <p15:notesGuideLst xmlns:p15="http://schemas.microsoft.com/office/powerpoint/2012/main">
        <p15:guide id="1" orient="horz" pos="2932">
          <p15:clr>
            <a:srgbClr val="A4A3A4"/>
          </p15:clr>
        </p15:guide>
        <p15:guide id="2" pos="221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3" clrMode="gray"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5A6D"/>
    <a:srgbClr val="1B3849"/>
    <a:srgbClr val="051925"/>
    <a:srgbClr val="1A3646"/>
    <a:srgbClr val="314D5D"/>
    <a:srgbClr val="4B6576"/>
    <a:srgbClr val="32D17E"/>
    <a:srgbClr val="406F62"/>
    <a:srgbClr val="FF7F80"/>
    <a:srgbClr val="0C28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69" autoAdjust="0"/>
    <p:restoredTop sz="58076" autoAdjust="0"/>
  </p:normalViewPr>
  <p:slideViewPr>
    <p:cSldViewPr showGuides="1">
      <p:cViewPr varScale="1">
        <p:scale>
          <a:sx n="67" d="100"/>
          <a:sy n="67" d="100"/>
        </p:scale>
        <p:origin x="2288" y="176"/>
      </p:cViewPr>
      <p:guideLst>
        <p:guide orient="horz" pos="492"/>
        <p:guide orient="horz" pos="2890"/>
        <p:guide orient="horz" pos="1620"/>
        <p:guide pos="528"/>
        <p:guide pos="2880"/>
        <p:guide pos="265"/>
        <p:guide pos="5495"/>
        <p:guide orient="horz" pos="2885"/>
        <p:guide orient="horz" pos="532"/>
        <p:guide pos="369"/>
        <p:guide pos="5411"/>
        <p:guide orient="horz" pos="400"/>
        <p:guide pos="1168"/>
      </p:guideLst>
    </p:cSldViewPr>
  </p:slideViewPr>
  <p:outlineViewPr>
    <p:cViewPr>
      <p:scale>
        <a:sx n="33" d="100"/>
        <a:sy n="33" d="100"/>
      </p:scale>
      <p:origin x="0" y="0"/>
    </p:cViewPr>
  </p:outlineViewPr>
  <p:notesTextViewPr>
    <p:cViewPr>
      <p:scale>
        <a:sx n="220" d="100"/>
        <a:sy n="220" d="100"/>
      </p:scale>
      <p:origin x="0" y="0"/>
    </p:cViewPr>
  </p:notesTextViewPr>
  <p:sorterViewPr>
    <p:cViewPr varScale="1">
      <p:scale>
        <a:sx n="1" d="1"/>
        <a:sy n="1" d="1"/>
      </p:scale>
      <p:origin x="0" y="0"/>
    </p:cViewPr>
  </p:sorterViewPr>
  <p:notesViewPr>
    <p:cSldViewPr>
      <p:cViewPr>
        <p:scale>
          <a:sx n="120" d="100"/>
          <a:sy n="120" d="100"/>
        </p:scale>
        <p:origin x="2480" y="-1144"/>
      </p:cViewPr>
      <p:guideLst>
        <p:guide orient="horz" pos="2932"/>
        <p:guide pos="2212"/>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43343" cy="465455"/>
          </a:xfrm>
          <a:prstGeom prst="rect">
            <a:avLst/>
          </a:prstGeom>
        </p:spPr>
        <p:txBody>
          <a:bodyPr vert="horz" lIns="93236" tIns="46618" rIns="93236" bIns="46618" rtlCol="0"/>
          <a:lstStyle>
            <a:lvl1pPr algn="l">
              <a:defRPr sz="1200"/>
            </a:lvl1pPr>
          </a:lstStyle>
          <a:p>
            <a:endParaRPr lang="en-US" dirty="0">
              <a:latin typeface="HelveticaNeueLT Std"/>
            </a:endParaRPr>
          </a:p>
        </p:txBody>
      </p:sp>
      <p:sp>
        <p:nvSpPr>
          <p:cNvPr id="3" name="Date Placeholder 2"/>
          <p:cNvSpPr>
            <a:spLocks noGrp="1"/>
          </p:cNvSpPr>
          <p:nvPr>
            <p:ph type="dt" sz="quarter" idx="1"/>
          </p:nvPr>
        </p:nvSpPr>
        <p:spPr>
          <a:xfrm>
            <a:off x="3978131" y="1"/>
            <a:ext cx="3043343" cy="465455"/>
          </a:xfrm>
          <a:prstGeom prst="rect">
            <a:avLst/>
          </a:prstGeom>
        </p:spPr>
        <p:txBody>
          <a:bodyPr vert="horz" lIns="93236" tIns="46618" rIns="93236" bIns="46618" rtlCol="0"/>
          <a:lstStyle>
            <a:lvl1pPr algn="r">
              <a:defRPr sz="1200"/>
            </a:lvl1pPr>
          </a:lstStyle>
          <a:p>
            <a:fld id="{60E49C86-4958-CA4F-80C8-327248953999}" type="datetime1">
              <a:rPr lang="en-US" smtClean="0">
                <a:latin typeface="HelveticaNeueLT Std"/>
              </a:rPr>
              <a:t>10/27/18</a:t>
            </a:fld>
            <a:endParaRPr lang="en-US" dirty="0">
              <a:latin typeface="HelveticaNeueLT Std"/>
            </a:endParaRPr>
          </a:p>
        </p:txBody>
      </p:sp>
      <p:sp>
        <p:nvSpPr>
          <p:cNvPr id="4" name="Footer Placeholder 3"/>
          <p:cNvSpPr>
            <a:spLocks noGrp="1"/>
          </p:cNvSpPr>
          <p:nvPr>
            <p:ph type="ftr" sz="quarter" idx="2"/>
          </p:nvPr>
        </p:nvSpPr>
        <p:spPr>
          <a:xfrm>
            <a:off x="0" y="8842031"/>
            <a:ext cx="3043343" cy="465455"/>
          </a:xfrm>
          <a:prstGeom prst="rect">
            <a:avLst/>
          </a:prstGeom>
        </p:spPr>
        <p:txBody>
          <a:bodyPr vert="horz" lIns="93236" tIns="46618" rIns="93236" bIns="46618" rtlCol="0" anchor="b"/>
          <a:lstStyle>
            <a:lvl1pPr algn="l">
              <a:defRPr sz="1200"/>
            </a:lvl1pPr>
          </a:lstStyle>
          <a:p>
            <a:endParaRPr lang="en-US" dirty="0">
              <a:latin typeface="HelveticaNeueLT Std"/>
            </a:endParaRPr>
          </a:p>
        </p:txBody>
      </p:sp>
      <p:sp>
        <p:nvSpPr>
          <p:cNvPr id="5" name="Slide Number Placeholder 4"/>
          <p:cNvSpPr>
            <a:spLocks noGrp="1"/>
          </p:cNvSpPr>
          <p:nvPr>
            <p:ph type="sldNum" sz="quarter" idx="3"/>
          </p:nvPr>
        </p:nvSpPr>
        <p:spPr>
          <a:xfrm>
            <a:off x="3978131" y="8842031"/>
            <a:ext cx="3043343" cy="465455"/>
          </a:xfrm>
          <a:prstGeom prst="rect">
            <a:avLst/>
          </a:prstGeom>
        </p:spPr>
        <p:txBody>
          <a:bodyPr vert="horz" lIns="93236" tIns="46618" rIns="93236" bIns="46618" rtlCol="0" anchor="b"/>
          <a:lstStyle>
            <a:lvl1pPr algn="r">
              <a:defRPr sz="1200"/>
            </a:lvl1pPr>
          </a:lstStyle>
          <a:p>
            <a:fld id="{22D653D7-B631-4F77-BD9D-823EEBAB3FFE}" type="slidenum">
              <a:rPr lang="en-US" smtClean="0">
                <a:latin typeface="HelveticaNeueLT Std"/>
              </a:rPr>
              <a:pPr/>
              <a:t>‹#›</a:t>
            </a:fld>
            <a:endParaRPr lang="en-US" dirty="0">
              <a:latin typeface="HelveticaNeueLT Std"/>
            </a:endParaRPr>
          </a:p>
        </p:txBody>
      </p:sp>
    </p:spTree>
    <p:extLst>
      <p:ext uri="{BB962C8B-B14F-4D97-AF65-F5344CB8AC3E}">
        <p14:creationId xmlns:p14="http://schemas.microsoft.com/office/powerpoint/2010/main" val="1747907761"/>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png>
</file>

<file path=ppt/media/image18.png>
</file>

<file path=ppt/media/image19.jp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43343" cy="465455"/>
          </a:xfrm>
          <a:prstGeom prst="rect">
            <a:avLst/>
          </a:prstGeom>
        </p:spPr>
        <p:txBody>
          <a:bodyPr vert="horz" lIns="93236" tIns="46618" rIns="93236" bIns="46618" rtlCol="0"/>
          <a:lstStyle>
            <a:lvl1pPr algn="l">
              <a:defRPr sz="1200">
                <a:latin typeface="HelveticaNeueLT Std"/>
              </a:defRPr>
            </a:lvl1pPr>
          </a:lstStyle>
          <a:p>
            <a:endParaRPr lang="en-US" dirty="0"/>
          </a:p>
        </p:txBody>
      </p:sp>
      <p:sp>
        <p:nvSpPr>
          <p:cNvPr id="3" name="Date Placeholder 2"/>
          <p:cNvSpPr>
            <a:spLocks noGrp="1"/>
          </p:cNvSpPr>
          <p:nvPr>
            <p:ph type="dt" idx="1"/>
          </p:nvPr>
        </p:nvSpPr>
        <p:spPr>
          <a:xfrm>
            <a:off x="3978131" y="1"/>
            <a:ext cx="3043343" cy="465455"/>
          </a:xfrm>
          <a:prstGeom prst="rect">
            <a:avLst/>
          </a:prstGeom>
        </p:spPr>
        <p:txBody>
          <a:bodyPr vert="horz" lIns="93236" tIns="46618" rIns="93236" bIns="46618" rtlCol="0"/>
          <a:lstStyle>
            <a:lvl1pPr algn="r">
              <a:defRPr sz="1200">
                <a:latin typeface="HelveticaNeueLT Std"/>
              </a:defRPr>
            </a:lvl1pPr>
          </a:lstStyle>
          <a:p>
            <a:fld id="{8D72A364-39ED-BA40-868F-B1941EB5E65F}" type="datetime1">
              <a:rPr lang="en-US" smtClean="0"/>
              <a:t>10/27/18</a:t>
            </a:fld>
            <a:endParaRPr lang="en-US" dirty="0"/>
          </a:p>
        </p:txBody>
      </p:sp>
      <p:sp>
        <p:nvSpPr>
          <p:cNvPr id="4" name="Slide Image Placeholder 3"/>
          <p:cNvSpPr>
            <a:spLocks noGrp="1" noRot="1" noChangeAspect="1"/>
          </p:cNvSpPr>
          <p:nvPr>
            <p:ph type="sldImg" idx="2"/>
          </p:nvPr>
        </p:nvSpPr>
        <p:spPr>
          <a:xfrm>
            <a:off x="407988" y="698500"/>
            <a:ext cx="6207125" cy="3490913"/>
          </a:xfrm>
          <a:prstGeom prst="rect">
            <a:avLst/>
          </a:prstGeom>
          <a:noFill/>
          <a:ln w="12700">
            <a:solidFill>
              <a:prstClr val="black"/>
            </a:solidFill>
          </a:ln>
        </p:spPr>
        <p:txBody>
          <a:bodyPr vert="horz" lIns="93236" tIns="46618" rIns="93236" bIns="46618" rtlCol="0" anchor="ctr"/>
          <a:lstStyle/>
          <a:p>
            <a:endParaRPr lang="en-US" dirty="0"/>
          </a:p>
        </p:txBody>
      </p:sp>
      <p:sp>
        <p:nvSpPr>
          <p:cNvPr id="5" name="Notes Placeholder 4"/>
          <p:cNvSpPr>
            <a:spLocks noGrp="1"/>
          </p:cNvSpPr>
          <p:nvPr>
            <p:ph type="body" sz="quarter" idx="3"/>
          </p:nvPr>
        </p:nvSpPr>
        <p:spPr>
          <a:xfrm>
            <a:off x="702310" y="4421825"/>
            <a:ext cx="5618480" cy="4189095"/>
          </a:xfrm>
          <a:prstGeom prst="rect">
            <a:avLst/>
          </a:prstGeom>
        </p:spPr>
        <p:txBody>
          <a:bodyPr vert="horz" lIns="93236" tIns="46618" rIns="93236" bIns="46618"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842031"/>
            <a:ext cx="3043343" cy="465455"/>
          </a:xfrm>
          <a:prstGeom prst="rect">
            <a:avLst/>
          </a:prstGeom>
        </p:spPr>
        <p:txBody>
          <a:bodyPr vert="horz" lIns="93236" tIns="46618" rIns="93236" bIns="46618" rtlCol="0" anchor="b"/>
          <a:lstStyle>
            <a:lvl1pPr algn="l">
              <a:defRPr sz="1200">
                <a:latin typeface="HelveticaNeueLT Std"/>
              </a:defRPr>
            </a:lvl1pPr>
          </a:lstStyle>
          <a:p>
            <a:endParaRPr lang="en-US" dirty="0"/>
          </a:p>
        </p:txBody>
      </p:sp>
      <p:sp>
        <p:nvSpPr>
          <p:cNvPr id="7" name="Slide Number Placeholder 6"/>
          <p:cNvSpPr>
            <a:spLocks noGrp="1"/>
          </p:cNvSpPr>
          <p:nvPr>
            <p:ph type="sldNum" sz="quarter" idx="5"/>
          </p:nvPr>
        </p:nvSpPr>
        <p:spPr>
          <a:xfrm>
            <a:off x="3978131" y="8842031"/>
            <a:ext cx="3043343" cy="465455"/>
          </a:xfrm>
          <a:prstGeom prst="rect">
            <a:avLst/>
          </a:prstGeom>
        </p:spPr>
        <p:txBody>
          <a:bodyPr vert="horz" lIns="93236" tIns="46618" rIns="93236" bIns="46618" rtlCol="0" anchor="b"/>
          <a:lstStyle>
            <a:lvl1pPr algn="r">
              <a:defRPr sz="1200">
                <a:latin typeface="HelveticaNeueLT Std"/>
              </a:defRPr>
            </a:lvl1pPr>
          </a:lstStyle>
          <a:p>
            <a:fld id="{570C5301-69DD-8441-A521-30BA47DBA924}" type="slidenum">
              <a:rPr lang="en-US" smtClean="0"/>
              <a:pPr/>
              <a:t>‹#›</a:t>
            </a:fld>
            <a:endParaRPr lang="en-US" dirty="0"/>
          </a:p>
        </p:txBody>
      </p:sp>
    </p:spTree>
    <p:extLst>
      <p:ext uri="{BB962C8B-B14F-4D97-AF65-F5344CB8AC3E}">
        <p14:creationId xmlns:p14="http://schemas.microsoft.com/office/powerpoint/2010/main" val="662047065"/>
      </p:ext>
    </p:extLst>
  </p:cSld>
  <p:clrMap bg1="lt1" tx1="dk1" bg2="lt2" tx2="dk2" accent1="accent1" accent2="accent2" accent3="accent3" accent4="accent4" accent5="accent5" accent6="accent6" hlink="hlink" folHlink="folHlink"/>
  <p:hf hdr="0" ftr="0" dt="0"/>
  <p:notesStyle>
    <a:lvl1pPr marL="0" algn="l" defTabSz="411444" rtl="0" eaLnBrk="1" latinLnBrk="0" hangingPunct="1">
      <a:defRPr sz="1100" kern="1200">
        <a:solidFill>
          <a:schemeClr val="tx1"/>
        </a:solidFill>
        <a:latin typeface="HelveticaNeueLT Std"/>
        <a:ea typeface="+mn-ea"/>
        <a:cs typeface="+mn-cs"/>
      </a:defRPr>
    </a:lvl1pPr>
    <a:lvl2pPr marL="411444" algn="l" defTabSz="411444" rtl="0" eaLnBrk="1" latinLnBrk="0" hangingPunct="1">
      <a:defRPr sz="1100" kern="1200">
        <a:solidFill>
          <a:schemeClr val="tx1"/>
        </a:solidFill>
        <a:latin typeface="HelveticaNeueLT Std"/>
        <a:ea typeface="+mn-ea"/>
        <a:cs typeface="+mn-cs"/>
      </a:defRPr>
    </a:lvl2pPr>
    <a:lvl3pPr marL="822888" algn="l" defTabSz="411444" rtl="0" eaLnBrk="1" latinLnBrk="0" hangingPunct="1">
      <a:defRPr sz="1100" kern="1200">
        <a:solidFill>
          <a:schemeClr val="tx1"/>
        </a:solidFill>
        <a:latin typeface="HelveticaNeueLT Std"/>
        <a:ea typeface="+mn-ea"/>
        <a:cs typeface="+mn-cs"/>
      </a:defRPr>
    </a:lvl3pPr>
    <a:lvl4pPr marL="1234332" algn="l" defTabSz="411444" rtl="0" eaLnBrk="1" latinLnBrk="0" hangingPunct="1">
      <a:defRPr sz="1100" kern="1200">
        <a:solidFill>
          <a:schemeClr val="tx1"/>
        </a:solidFill>
        <a:latin typeface="HelveticaNeueLT Std"/>
        <a:ea typeface="+mn-ea"/>
        <a:cs typeface="+mn-cs"/>
      </a:defRPr>
    </a:lvl4pPr>
    <a:lvl5pPr marL="1645776" algn="l" defTabSz="411444" rtl="0" eaLnBrk="1" latinLnBrk="0" hangingPunct="1">
      <a:defRPr sz="1100" kern="1200">
        <a:solidFill>
          <a:schemeClr val="tx1"/>
        </a:solidFill>
        <a:latin typeface="HelveticaNeueLT Std"/>
        <a:ea typeface="+mn-ea"/>
        <a:cs typeface="+mn-cs"/>
      </a:defRPr>
    </a:lvl5pPr>
    <a:lvl6pPr marL="2057220" algn="l" defTabSz="411444" rtl="0" eaLnBrk="1" latinLnBrk="0" hangingPunct="1">
      <a:defRPr sz="1100" kern="1200">
        <a:solidFill>
          <a:schemeClr val="tx1"/>
        </a:solidFill>
        <a:latin typeface="+mn-lt"/>
        <a:ea typeface="+mn-ea"/>
        <a:cs typeface="+mn-cs"/>
      </a:defRPr>
    </a:lvl6pPr>
    <a:lvl7pPr marL="2468664" algn="l" defTabSz="411444" rtl="0" eaLnBrk="1" latinLnBrk="0" hangingPunct="1">
      <a:defRPr sz="1100" kern="1200">
        <a:solidFill>
          <a:schemeClr val="tx1"/>
        </a:solidFill>
        <a:latin typeface="+mn-lt"/>
        <a:ea typeface="+mn-ea"/>
        <a:cs typeface="+mn-cs"/>
      </a:defRPr>
    </a:lvl7pPr>
    <a:lvl8pPr marL="2880108" algn="l" defTabSz="411444" rtl="0" eaLnBrk="1" latinLnBrk="0" hangingPunct="1">
      <a:defRPr sz="1100" kern="1200">
        <a:solidFill>
          <a:schemeClr val="tx1"/>
        </a:solidFill>
        <a:latin typeface="+mn-lt"/>
        <a:ea typeface="+mn-ea"/>
        <a:cs typeface="+mn-cs"/>
      </a:defRPr>
    </a:lvl8pPr>
    <a:lvl9pPr marL="3291552" algn="l" defTabSz="411444"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Shape 4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42" name="Shape 44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hu-HU" dirty="0" err="1"/>
              <a:t>Welcome</a:t>
            </a:r>
            <a:r>
              <a:rPr lang="hu-HU" dirty="0"/>
              <a:t> </a:t>
            </a:r>
            <a:r>
              <a:rPr lang="hu-HU" dirty="0" err="1"/>
              <a:t>everyone</a:t>
            </a:r>
            <a:r>
              <a:rPr lang="hu-HU" dirty="0"/>
              <a:t>, I </a:t>
            </a:r>
            <a:r>
              <a:rPr lang="hu-HU" dirty="0" err="1"/>
              <a:t>will</a:t>
            </a:r>
            <a:r>
              <a:rPr lang="hu-HU" dirty="0"/>
              <a:t> </a:t>
            </a:r>
            <a:r>
              <a:rPr lang="hu-HU" dirty="0" err="1"/>
              <a:t>introduce</a:t>
            </a:r>
            <a:r>
              <a:rPr lang="hu-HU" dirty="0"/>
              <a:t> </a:t>
            </a:r>
            <a:r>
              <a:rPr lang="hu-HU" dirty="0" err="1"/>
              <a:t>you</a:t>
            </a:r>
            <a:r>
              <a:rPr lang="hu-HU" dirty="0"/>
              <a:t> </a:t>
            </a:r>
            <a:r>
              <a:rPr lang="hu-HU" dirty="0" err="1"/>
              <a:t>to</a:t>
            </a:r>
            <a:r>
              <a:rPr lang="hu-HU" dirty="0"/>
              <a:t> </a:t>
            </a:r>
            <a:r>
              <a:rPr lang="hu-HU" dirty="0" err="1"/>
              <a:t>object-oriented</a:t>
            </a:r>
            <a:r>
              <a:rPr lang="hu-HU" dirty="0"/>
              <a:t> </a:t>
            </a:r>
            <a:r>
              <a:rPr lang="hu-HU" dirty="0" err="1"/>
              <a:t>systems</a:t>
            </a:r>
            <a:r>
              <a:rPr lang="hu-HU" dirty="0"/>
              <a:t> in R.</a:t>
            </a:r>
            <a:endParaRPr dirty="0"/>
          </a:p>
        </p:txBody>
      </p:sp>
    </p:spTree>
    <p:extLst>
      <p:ext uri="{BB962C8B-B14F-4D97-AF65-F5344CB8AC3E}">
        <p14:creationId xmlns:p14="http://schemas.microsoft.com/office/powerpoint/2010/main" val="12644181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understand these 4 concepts in more detail.</a:t>
            </a:r>
          </a:p>
        </p:txBody>
      </p:sp>
      <p:sp>
        <p:nvSpPr>
          <p:cNvPr id="4" name="Slide Number Placeholder 3"/>
          <p:cNvSpPr>
            <a:spLocks noGrp="1"/>
          </p:cNvSpPr>
          <p:nvPr>
            <p:ph type="sldNum" sz="quarter" idx="5"/>
          </p:nvPr>
        </p:nvSpPr>
        <p:spPr/>
        <p:txBody>
          <a:bodyPr/>
          <a:lstStyle/>
          <a:p>
            <a:fld id="{570C5301-69DD-8441-A521-30BA47DBA924}" type="slidenum">
              <a:rPr lang="en-US" smtClean="0"/>
              <a:pPr/>
              <a:t>10</a:t>
            </a:fld>
            <a:endParaRPr lang="en-US" dirty="0"/>
          </a:p>
        </p:txBody>
      </p:sp>
    </p:spTree>
    <p:extLst>
      <p:ext uri="{BB962C8B-B14F-4D97-AF65-F5344CB8AC3E}">
        <p14:creationId xmlns:p14="http://schemas.microsoft.com/office/powerpoint/2010/main" val="42645312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Class is an abstract notion. Every object either belongs to the class or not. The set of all objects belonging to a class should share many properties and possible behavior. It is not enforced by R but it is what makes classes useful: in many cases you can handle objects from the same class in the same way. Though sometimes you cannot: you should be aware how objects are similar and how are they different.</a:t>
            </a:r>
          </a:p>
        </p:txBody>
      </p:sp>
      <p:sp>
        <p:nvSpPr>
          <p:cNvPr id="4" name="Slide Number Placeholder 3"/>
          <p:cNvSpPr>
            <a:spLocks noGrp="1"/>
          </p:cNvSpPr>
          <p:nvPr>
            <p:ph type="sldNum" sz="quarter" idx="10"/>
          </p:nvPr>
        </p:nvSpPr>
        <p:spPr/>
        <p:txBody>
          <a:bodyPr/>
          <a:lstStyle/>
          <a:p>
            <a:fld id="{570C5301-69DD-8441-A521-30BA47DBA924}" type="slidenum">
              <a:rPr lang="en-US" smtClean="0"/>
              <a:pPr/>
              <a:t>11</a:t>
            </a:fld>
            <a:endParaRPr lang="en-US" dirty="0"/>
          </a:p>
        </p:txBody>
      </p:sp>
    </p:spTree>
    <p:extLst>
      <p:ext uri="{BB962C8B-B14F-4D97-AF65-F5344CB8AC3E}">
        <p14:creationId xmlns:p14="http://schemas.microsoft.com/office/powerpoint/2010/main" val="1066114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base types which are the building blocks of everything else. For example integer, character and list are built in types. There are more complex types built from base types, the most commonly used by you are probably date and data frame. We could also create an r conference class. (base types do not have a class attribute, S3 types must have, still their class is present and enforced by base R code.)</a:t>
            </a:r>
          </a:p>
        </p:txBody>
      </p:sp>
      <p:sp>
        <p:nvSpPr>
          <p:cNvPr id="4" name="Slide Number Placeholder 3"/>
          <p:cNvSpPr>
            <a:spLocks noGrp="1"/>
          </p:cNvSpPr>
          <p:nvPr>
            <p:ph type="sldNum" sz="quarter" idx="5"/>
          </p:nvPr>
        </p:nvSpPr>
        <p:spPr/>
        <p:txBody>
          <a:bodyPr/>
          <a:lstStyle/>
          <a:p>
            <a:fld id="{570C5301-69DD-8441-A521-30BA47DBA924}" type="slidenum">
              <a:rPr lang="en-US" smtClean="0"/>
              <a:pPr/>
              <a:t>12</a:t>
            </a:fld>
            <a:endParaRPr lang="en-US" dirty="0"/>
          </a:p>
        </p:txBody>
      </p:sp>
    </p:spTree>
    <p:extLst>
      <p:ext uri="{BB962C8B-B14F-4D97-AF65-F5344CB8AC3E}">
        <p14:creationId xmlns:p14="http://schemas.microsoft.com/office/powerpoint/2010/main" val="28732668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Methods are functions with a specific naming pattern and they implement functionality for a specific type. All methods must be named as </a:t>
            </a:r>
            <a:r>
              <a:rPr lang="en-US" dirty="0" err="1"/>
              <a:t>generic.class</a:t>
            </a:r>
            <a:r>
              <a:rPr lang="en-US" dirty="0"/>
              <a:t>. But do not be fooled, unfortunately not all functions containing a dot in their name are S3 object oriented methods. Methods implement behavior for a specific class.</a:t>
            </a:r>
          </a:p>
        </p:txBody>
      </p:sp>
      <p:sp>
        <p:nvSpPr>
          <p:cNvPr id="4" name="Slide Number Placeholder 3"/>
          <p:cNvSpPr>
            <a:spLocks noGrp="1"/>
          </p:cNvSpPr>
          <p:nvPr>
            <p:ph type="sldNum" sz="quarter" idx="10"/>
          </p:nvPr>
        </p:nvSpPr>
        <p:spPr/>
        <p:txBody>
          <a:bodyPr/>
          <a:lstStyle/>
          <a:p>
            <a:fld id="{570C5301-69DD-8441-A521-30BA47DBA924}" type="slidenum">
              <a:rPr lang="en-US" smtClean="0"/>
              <a:pPr/>
              <a:t>13</a:t>
            </a:fld>
            <a:endParaRPr lang="en-US" dirty="0"/>
          </a:p>
        </p:txBody>
      </p:sp>
    </p:spTree>
    <p:extLst>
      <p:ext uri="{BB962C8B-B14F-4D97-AF65-F5344CB8AC3E}">
        <p14:creationId xmlns:p14="http://schemas.microsoft.com/office/powerpoint/2010/main" val="7947295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 examples are … This maybe shows you why modern style guides discourage the use of dot outside the context of object orientation: it is confusing.</a:t>
            </a:r>
          </a:p>
        </p:txBody>
      </p:sp>
      <p:sp>
        <p:nvSpPr>
          <p:cNvPr id="4" name="Slide Number Placeholder 3"/>
          <p:cNvSpPr>
            <a:spLocks noGrp="1"/>
          </p:cNvSpPr>
          <p:nvPr>
            <p:ph type="sldNum" sz="quarter" idx="10"/>
          </p:nvPr>
        </p:nvSpPr>
        <p:spPr/>
        <p:txBody>
          <a:bodyPr/>
          <a:lstStyle/>
          <a:p>
            <a:fld id="{570C5301-69DD-8441-A521-30BA47DBA924}" type="slidenum">
              <a:rPr lang="en-US" smtClean="0"/>
              <a:pPr/>
              <a:t>14</a:t>
            </a:fld>
            <a:endParaRPr lang="en-US" dirty="0"/>
          </a:p>
        </p:txBody>
      </p:sp>
    </p:spTree>
    <p:extLst>
      <p:ext uri="{BB962C8B-B14F-4D97-AF65-F5344CB8AC3E}">
        <p14:creationId xmlns:p14="http://schemas.microsoft.com/office/powerpoint/2010/main" val="10182818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third concept is generics: their job is to forward your call to the appropriate method. You can recognize them by that they only contain one line: </a:t>
            </a:r>
            <a:r>
              <a:rPr lang="en-US" dirty="0" err="1"/>
              <a:t>useMethod</a:t>
            </a:r>
            <a:r>
              <a:rPr lang="en-US" dirty="0"/>
              <a:t>. There are also many functions in R actually implemented in C for performance reasons, in their case you can recognize generics by .Primitive.</a:t>
            </a:r>
          </a:p>
          <a:p>
            <a:endParaRPr lang="en-US" dirty="0"/>
          </a:p>
          <a:p>
            <a:r>
              <a:rPr lang="en-US" dirty="0"/>
              <a:t>Generics tend to have generic argument names and … so that they are flexible.</a:t>
            </a:r>
          </a:p>
        </p:txBody>
      </p:sp>
      <p:sp>
        <p:nvSpPr>
          <p:cNvPr id="4" name="Slide Number Placeholder 3"/>
          <p:cNvSpPr>
            <a:spLocks noGrp="1"/>
          </p:cNvSpPr>
          <p:nvPr>
            <p:ph type="sldNum" sz="quarter" idx="5"/>
          </p:nvPr>
        </p:nvSpPr>
        <p:spPr/>
        <p:txBody>
          <a:bodyPr/>
          <a:lstStyle/>
          <a:p>
            <a:fld id="{570C5301-69DD-8441-A521-30BA47DBA924}" type="slidenum">
              <a:rPr lang="en-US" smtClean="0"/>
              <a:pPr/>
              <a:t>15</a:t>
            </a:fld>
            <a:endParaRPr lang="en-US" dirty="0"/>
          </a:p>
        </p:txBody>
      </p:sp>
    </p:spTree>
    <p:extLst>
      <p:ext uri="{BB962C8B-B14F-4D97-AF65-F5344CB8AC3E}">
        <p14:creationId xmlns:p14="http://schemas.microsoft.com/office/powerpoint/2010/main" val="2670725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Shape 4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49" name="Shape 44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Dispatch connects these pieces together. It happens in the background usually hidden from you. It is the process of finding and calling the appropriate method based on the generic and type of the arguments.</a:t>
            </a:r>
            <a:endParaRPr dirty="0"/>
          </a:p>
        </p:txBody>
      </p:sp>
    </p:spTree>
    <p:extLst>
      <p:ext uri="{BB962C8B-B14F-4D97-AF65-F5344CB8AC3E}">
        <p14:creationId xmlns:p14="http://schemas.microsoft.com/office/powerpoint/2010/main" val="18573692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seen how S3 works. Why is it so powerful? Why do people use it? Why do the creators of R use it?</a:t>
            </a:r>
          </a:p>
        </p:txBody>
      </p:sp>
      <p:sp>
        <p:nvSpPr>
          <p:cNvPr id="4" name="Slide Number Placeholder 3"/>
          <p:cNvSpPr>
            <a:spLocks noGrp="1"/>
          </p:cNvSpPr>
          <p:nvPr>
            <p:ph type="sldNum" sz="quarter" idx="5"/>
          </p:nvPr>
        </p:nvSpPr>
        <p:spPr/>
        <p:txBody>
          <a:bodyPr/>
          <a:lstStyle/>
          <a:p>
            <a:fld id="{570C5301-69DD-8441-A521-30BA47DBA924}" type="slidenum">
              <a:rPr lang="en-US" smtClean="0"/>
              <a:pPr/>
              <a:t>17</a:t>
            </a:fld>
            <a:endParaRPr lang="en-US" dirty="0"/>
          </a:p>
        </p:txBody>
      </p:sp>
    </p:spTree>
    <p:extLst>
      <p:ext uri="{BB962C8B-B14F-4D97-AF65-F5344CB8AC3E}">
        <p14:creationId xmlns:p14="http://schemas.microsoft.com/office/powerpoint/2010/main" val="5447736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really powerful because it is flexible and extensible. What do I mean by that?</a:t>
            </a:r>
          </a:p>
        </p:txBody>
      </p:sp>
      <p:sp>
        <p:nvSpPr>
          <p:cNvPr id="4" name="Slide Number Placeholder 3"/>
          <p:cNvSpPr>
            <a:spLocks noGrp="1"/>
          </p:cNvSpPr>
          <p:nvPr>
            <p:ph type="sldNum" sz="quarter" idx="5"/>
          </p:nvPr>
        </p:nvSpPr>
        <p:spPr/>
        <p:txBody>
          <a:bodyPr/>
          <a:lstStyle/>
          <a:p>
            <a:fld id="{570C5301-69DD-8441-A521-30BA47DBA924}" type="slidenum">
              <a:rPr lang="en-US" smtClean="0"/>
              <a:pPr/>
              <a:t>18</a:t>
            </a:fld>
            <a:endParaRPr lang="en-US" dirty="0"/>
          </a:p>
        </p:txBody>
      </p:sp>
    </p:spTree>
    <p:extLst>
      <p:ext uri="{BB962C8B-B14F-4D97-AF65-F5344CB8AC3E}">
        <p14:creationId xmlns:p14="http://schemas.microsoft.com/office/powerpoint/2010/main" val="14985492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define methods for a generic like summary or class like data frame in base R and many different packages. It makes it easy to work together and create useful functions.</a:t>
            </a:r>
          </a:p>
        </p:txBody>
      </p:sp>
      <p:sp>
        <p:nvSpPr>
          <p:cNvPr id="4" name="Slide Number Placeholder 3"/>
          <p:cNvSpPr>
            <a:spLocks noGrp="1"/>
          </p:cNvSpPr>
          <p:nvPr>
            <p:ph type="sldNum" sz="quarter" idx="10"/>
          </p:nvPr>
        </p:nvSpPr>
        <p:spPr/>
        <p:txBody>
          <a:bodyPr/>
          <a:lstStyle/>
          <a:p>
            <a:fld id="{570C5301-69DD-8441-A521-30BA47DBA924}" type="slidenum">
              <a:rPr lang="en-US" smtClean="0"/>
              <a:pPr/>
              <a:t>19</a:t>
            </a:fld>
            <a:endParaRPr lang="en-US" dirty="0"/>
          </a:p>
        </p:txBody>
      </p:sp>
    </p:spTree>
    <p:extLst>
      <p:ext uri="{BB962C8B-B14F-4D97-AF65-F5344CB8AC3E}">
        <p14:creationId xmlns:p14="http://schemas.microsoft.com/office/powerpoint/2010/main" val="201923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little bit about myself: I am a data scientist at Emarsys for 3 years now using mainly R. Previously I also learned C++ and Python which gives me some perspective to understand how object-orientation in R is different from other languages and how it is also similar.</a:t>
            </a:r>
          </a:p>
        </p:txBody>
      </p:sp>
      <p:sp>
        <p:nvSpPr>
          <p:cNvPr id="4" name="Slide Number Placeholder 3"/>
          <p:cNvSpPr>
            <a:spLocks noGrp="1"/>
          </p:cNvSpPr>
          <p:nvPr>
            <p:ph type="sldNum" sz="quarter" idx="5"/>
          </p:nvPr>
        </p:nvSpPr>
        <p:spPr/>
        <p:txBody>
          <a:bodyPr/>
          <a:lstStyle/>
          <a:p>
            <a:fld id="{570C5301-69DD-8441-A521-30BA47DBA924}" type="slidenum">
              <a:rPr lang="en-US" smtClean="0"/>
              <a:pPr/>
              <a:t>2</a:t>
            </a:fld>
            <a:endParaRPr lang="en-US" dirty="0"/>
          </a:p>
        </p:txBody>
      </p:sp>
    </p:spTree>
    <p:extLst>
      <p:ext uri="{BB962C8B-B14F-4D97-AF65-F5344CB8AC3E}">
        <p14:creationId xmlns:p14="http://schemas.microsoft.com/office/powerpoint/2010/main" val="31287248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part of extensibility: you can benefit from the work of others, no need to rewrite everything from scratch.</a:t>
            </a:r>
          </a:p>
        </p:txBody>
      </p:sp>
      <p:sp>
        <p:nvSpPr>
          <p:cNvPr id="4" name="Slide Number Placeholder 3"/>
          <p:cNvSpPr>
            <a:spLocks noGrp="1"/>
          </p:cNvSpPr>
          <p:nvPr>
            <p:ph type="sldNum" sz="quarter" idx="5"/>
          </p:nvPr>
        </p:nvSpPr>
        <p:spPr/>
        <p:txBody>
          <a:bodyPr/>
          <a:lstStyle/>
          <a:p>
            <a:fld id="{570C5301-69DD-8441-A521-30BA47DBA924}" type="slidenum">
              <a:rPr lang="en-US" smtClean="0"/>
              <a:pPr/>
              <a:t>20</a:t>
            </a:fld>
            <a:endParaRPr lang="en-US" dirty="0"/>
          </a:p>
        </p:txBody>
      </p:sp>
    </p:spTree>
    <p:extLst>
      <p:ext uri="{BB962C8B-B14F-4D97-AF65-F5344CB8AC3E}">
        <p14:creationId xmlns:p14="http://schemas.microsoft.com/office/powerpoint/2010/main" val="11614530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Inheritance is made possible by the fact that class is actually a vector where order is important: it contains types from most specific to least specific. This is the developer’s responsibility: it should make sense and be useful. One example is that data tables are also data frames. Lets’ look at how this can be utilized.</a:t>
            </a:r>
          </a:p>
        </p:txBody>
      </p:sp>
      <p:sp>
        <p:nvSpPr>
          <p:cNvPr id="4" name="Slide Number Placeholder 3"/>
          <p:cNvSpPr>
            <a:spLocks noGrp="1"/>
          </p:cNvSpPr>
          <p:nvPr>
            <p:ph type="sldNum" sz="quarter" idx="5"/>
          </p:nvPr>
        </p:nvSpPr>
        <p:spPr/>
        <p:txBody>
          <a:bodyPr/>
          <a:lstStyle/>
          <a:p>
            <a:fld id="{570C5301-69DD-8441-A521-30BA47DBA924}" type="slidenum">
              <a:rPr lang="en-US" smtClean="0"/>
              <a:pPr/>
              <a:t>21</a:t>
            </a:fld>
            <a:endParaRPr lang="en-US" dirty="0"/>
          </a:p>
        </p:txBody>
      </p:sp>
    </p:spTree>
    <p:extLst>
      <p:ext uri="{BB962C8B-B14F-4D97-AF65-F5344CB8AC3E}">
        <p14:creationId xmlns:p14="http://schemas.microsoft.com/office/powerpoint/2010/main" val="11751817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11444" rtl="0" eaLnBrk="1" fontAlgn="auto" latinLnBrk="0" hangingPunct="1">
              <a:lnSpc>
                <a:spcPct val="100000"/>
              </a:lnSpc>
              <a:spcBef>
                <a:spcPts val="0"/>
              </a:spcBef>
              <a:spcAft>
                <a:spcPts val="0"/>
              </a:spcAft>
              <a:buClrTx/>
              <a:buSzTx/>
              <a:buFontTx/>
              <a:buNone/>
              <a:tabLst/>
              <a:defRPr/>
            </a:pPr>
            <a:r>
              <a:rPr lang="en-US" dirty="0"/>
              <a:t>With inheritance the developer can choose to specialize behavior.</a:t>
            </a:r>
          </a:p>
        </p:txBody>
      </p:sp>
      <p:sp>
        <p:nvSpPr>
          <p:cNvPr id="4" name="Slide Number Placeholder 3"/>
          <p:cNvSpPr>
            <a:spLocks noGrp="1"/>
          </p:cNvSpPr>
          <p:nvPr>
            <p:ph type="sldNum" sz="quarter" idx="10"/>
          </p:nvPr>
        </p:nvSpPr>
        <p:spPr/>
        <p:txBody>
          <a:bodyPr/>
          <a:lstStyle/>
          <a:p>
            <a:fld id="{570C5301-69DD-8441-A521-30BA47DBA924}" type="slidenum">
              <a:rPr lang="en-US" smtClean="0"/>
              <a:pPr/>
              <a:t>22</a:t>
            </a:fld>
            <a:endParaRPr lang="en-US" dirty="0"/>
          </a:p>
        </p:txBody>
      </p:sp>
    </p:spTree>
    <p:extLst>
      <p:ext uri="{BB962C8B-B14F-4D97-AF65-F5344CB8AC3E}">
        <p14:creationId xmlns:p14="http://schemas.microsoft.com/office/powerpoint/2010/main" val="8903906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11444" rtl="0" eaLnBrk="1" fontAlgn="auto" latinLnBrk="0" hangingPunct="1">
              <a:lnSpc>
                <a:spcPct val="100000"/>
              </a:lnSpc>
              <a:spcBef>
                <a:spcPts val="0"/>
              </a:spcBef>
              <a:spcAft>
                <a:spcPts val="0"/>
              </a:spcAft>
              <a:buClrTx/>
              <a:buSzTx/>
              <a:buFontTx/>
              <a:buNone/>
              <a:tabLst/>
              <a:defRPr/>
            </a:pPr>
            <a:r>
              <a:rPr lang="en-US" dirty="0"/>
              <a:t>You can also decide to rely on existing behavior: this happens by default if no specialized function is defined.</a:t>
            </a:r>
          </a:p>
        </p:txBody>
      </p:sp>
      <p:sp>
        <p:nvSpPr>
          <p:cNvPr id="4" name="Slide Number Placeholder 3"/>
          <p:cNvSpPr>
            <a:spLocks noGrp="1"/>
          </p:cNvSpPr>
          <p:nvPr>
            <p:ph type="sldNum" sz="quarter" idx="10"/>
          </p:nvPr>
        </p:nvSpPr>
        <p:spPr/>
        <p:txBody>
          <a:bodyPr/>
          <a:lstStyle/>
          <a:p>
            <a:fld id="{570C5301-69DD-8441-A521-30BA47DBA924}" type="slidenum">
              <a:rPr lang="en-US" smtClean="0"/>
              <a:pPr/>
              <a:t>23</a:t>
            </a:fld>
            <a:endParaRPr lang="en-US" dirty="0"/>
          </a:p>
        </p:txBody>
      </p:sp>
    </p:spTree>
    <p:extLst>
      <p:ext uri="{BB962C8B-B14F-4D97-AF65-F5344CB8AC3E}">
        <p14:creationId xmlns:p14="http://schemas.microsoft.com/office/powerpoint/2010/main" val="4812872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third thing you can do is extend behavior: keep what is working and add additional functionality.</a:t>
            </a:r>
          </a:p>
        </p:txBody>
      </p:sp>
      <p:sp>
        <p:nvSpPr>
          <p:cNvPr id="4" name="Slide Number Placeholder 3"/>
          <p:cNvSpPr>
            <a:spLocks noGrp="1"/>
          </p:cNvSpPr>
          <p:nvPr>
            <p:ph type="sldNum" sz="quarter" idx="5"/>
          </p:nvPr>
        </p:nvSpPr>
        <p:spPr/>
        <p:txBody>
          <a:bodyPr/>
          <a:lstStyle/>
          <a:p>
            <a:fld id="{570C5301-69DD-8441-A521-30BA47DBA924}" type="slidenum">
              <a:rPr lang="en-US" smtClean="0"/>
              <a:pPr/>
              <a:t>24</a:t>
            </a:fld>
            <a:endParaRPr lang="en-US" dirty="0"/>
          </a:p>
        </p:txBody>
      </p:sp>
    </p:spTree>
    <p:extLst>
      <p:ext uri="{BB962C8B-B14F-4D97-AF65-F5344CB8AC3E}">
        <p14:creationId xmlns:p14="http://schemas.microsoft.com/office/powerpoint/2010/main" val="3414126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only touched the topic so I would like to give you some pointers to learn more if you are interested.</a:t>
            </a:r>
          </a:p>
        </p:txBody>
      </p:sp>
      <p:sp>
        <p:nvSpPr>
          <p:cNvPr id="4" name="Slide Number Placeholder 3"/>
          <p:cNvSpPr>
            <a:spLocks noGrp="1"/>
          </p:cNvSpPr>
          <p:nvPr>
            <p:ph type="sldNum" sz="quarter" idx="5"/>
          </p:nvPr>
        </p:nvSpPr>
        <p:spPr/>
        <p:txBody>
          <a:bodyPr/>
          <a:lstStyle/>
          <a:p>
            <a:fld id="{570C5301-69DD-8441-A521-30BA47DBA924}" type="slidenum">
              <a:rPr lang="en-US" smtClean="0"/>
              <a:pPr/>
              <a:t>25</a:t>
            </a:fld>
            <a:endParaRPr lang="en-US" dirty="0"/>
          </a:p>
        </p:txBody>
      </p:sp>
    </p:spTree>
    <p:extLst>
      <p:ext uri="{BB962C8B-B14F-4D97-AF65-F5344CB8AC3E}">
        <p14:creationId xmlns:p14="http://schemas.microsoft.com/office/powerpoint/2010/main" val="30098627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good way of learning is to inspect the code you are already using. Simplest case, if function is not exported, code in base R written in C.</a:t>
            </a:r>
          </a:p>
        </p:txBody>
      </p:sp>
      <p:sp>
        <p:nvSpPr>
          <p:cNvPr id="4" name="Slide Number Placeholder 3"/>
          <p:cNvSpPr>
            <a:spLocks noGrp="1"/>
          </p:cNvSpPr>
          <p:nvPr>
            <p:ph type="sldNum" sz="quarter" idx="5"/>
          </p:nvPr>
        </p:nvSpPr>
        <p:spPr/>
        <p:txBody>
          <a:bodyPr/>
          <a:lstStyle/>
          <a:p>
            <a:fld id="{570C5301-69DD-8441-A521-30BA47DBA924}" type="slidenum">
              <a:rPr lang="en-US" smtClean="0"/>
              <a:pPr/>
              <a:t>26</a:t>
            </a:fld>
            <a:endParaRPr lang="en-US" dirty="0"/>
          </a:p>
        </p:txBody>
      </p:sp>
    </p:spTree>
    <p:extLst>
      <p:ext uri="{BB962C8B-B14F-4D97-AF65-F5344CB8AC3E}">
        <p14:creationId xmlns:p14="http://schemas.microsoft.com/office/powerpoint/2010/main" val="1154852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way to explore is the sloop package written by Hadley Wickham for educational purposes.</a:t>
            </a:r>
          </a:p>
        </p:txBody>
      </p:sp>
      <p:sp>
        <p:nvSpPr>
          <p:cNvPr id="4" name="Slide Number Placeholder 3"/>
          <p:cNvSpPr>
            <a:spLocks noGrp="1"/>
          </p:cNvSpPr>
          <p:nvPr>
            <p:ph type="sldNum" sz="quarter" idx="5"/>
          </p:nvPr>
        </p:nvSpPr>
        <p:spPr/>
        <p:txBody>
          <a:bodyPr/>
          <a:lstStyle/>
          <a:p>
            <a:fld id="{570C5301-69DD-8441-A521-30BA47DBA924}" type="slidenum">
              <a:rPr lang="en-US" smtClean="0"/>
              <a:pPr/>
              <a:t>27</a:t>
            </a:fld>
            <a:endParaRPr lang="en-US" dirty="0"/>
          </a:p>
        </p:txBody>
      </p:sp>
    </p:spTree>
    <p:extLst>
      <p:ext uri="{BB962C8B-B14F-4D97-AF65-F5344CB8AC3E}">
        <p14:creationId xmlns:p14="http://schemas.microsoft.com/office/powerpoint/2010/main" val="15837059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Personally I learned a lot from debugging and exploring, in the above link you can read about a debugging case study related to object orientation.</a:t>
            </a:r>
          </a:p>
        </p:txBody>
      </p:sp>
      <p:sp>
        <p:nvSpPr>
          <p:cNvPr id="4" name="Slide Number Placeholder 3"/>
          <p:cNvSpPr>
            <a:spLocks noGrp="1"/>
          </p:cNvSpPr>
          <p:nvPr>
            <p:ph type="sldNum" sz="quarter" idx="5"/>
          </p:nvPr>
        </p:nvSpPr>
        <p:spPr/>
        <p:txBody>
          <a:bodyPr/>
          <a:lstStyle/>
          <a:p>
            <a:fld id="{570C5301-69DD-8441-A521-30BA47DBA924}" type="slidenum">
              <a:rPr lang="en-US" smtClean="0"/>
              <a:pPr/>
              <a:t>28</a:t>
            </a:fld>
            <a:endParaRPr lang="en-US" dirty="0"/>
          </a:p>
        </p:txBody>
      </p:sp>
    </p:spTree>
    <p:extLst>
      <p:ext uri="{BB962C8B-B14F-4D97-AF65-F5344CB8AC3E}">
        <p14:creationId xmlns:p14="http://schemas.microsoft.com/office/powerpoint/2010/main" val="18155290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need to create new classes in order to utilize object orientation.</a:t>
            </a:r>
          </a:p>
        </p:txBody>
      </p:sp>
      <p:sp>
        <p:nvSpPr>
          <p:cNvPr id="4" name="Slide Number Placeholder 3"/>
          <p:cNvSpPr>
            <a:spLocks noGrp="1"/>
          </p:cNvSpPr>
          <p:nvPr>
            <p:ph type="sldNum" sz="quarter" idx="5"/>
          </p:nvPr>
        </p:nvSpPr>
        <p:spPr/>
        <p:txBody>
          <a:bodyPr/>
          <a:lstStyle/>
          <a:p>
            <a:fld id="{570C5301-69DD-8441-A521-30BA47DBA924}" type="slidenum">
              <a:rPr lang="en-US" smtClean="0"/>
              <a:pPr/>
              <a:t>29</a:t>
            </a:fld>
            <a:endParaRPr lang="en-US" dirty="0"/>
          </a:p>
        </p:txBody>
      </p:sp>
    </p:spTree>
    <p:extLst>
      <p:ext uri="{BB962C8B-B14F-4D97-AF65-F5344CB8AC3E}">
        <p14:creationId xmlns:p14="http://schemas.microsoft.com/office/powerpoint/2010/main" val="14376209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this talk will be the most useful if you are one of many R users without formal computer science background (including myself). At the end of this talk I hope you will understand core concepts which will enable you to debug and explore existing code more effectively. Actually, my personal motivation to learn about this topic also stems from a series of painful debugging sessions.</a:t>
            </a:r>
          </a:p>
        </p:txBody>
      </p:sp>
      <p:sp>
        <p:nvSpPr>
          <p:cNvPr id="4" name="Slide Number Placeholder 3"/>
          <p:cNvSpPr>
            <a:spLocks noGrp="1"/>
          </p:cNvSpPr>
          <p:nvPr>
            <p:ph type="sldNum" sz="quarter" idx="5"/>
          </p:nvPr>
        </p:nvSpPr>
        <p:spPr/>
        <p:txBody>
          <a:bodyPr/>
          <a:lstStyle/>
          <a:p>
            <a:fld id="{570C5301-69DD-8441-A521-30BA47DBA924}" type="slidenum">
              <a:rPr lang="en-US" smtClean="0"/>
              <a:pPr/>
              <a:t>3</a:t>
            </a:fld>
            <a:endParaRPr lang="en-US" dirty="0"/>
          </a:p>
        </p:txBody>
      </p:sp>
    </p:spTree>
    <p:extLst>
      <p:ext uri="{BB962C8B-B14F-4D97-AF65-F5344CB8AC3E}">
        <p14:creationId xmlns:p14="http://schemas.microsoft.com/office/powerpoint/2010/main" val="14168902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Shape 4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49" name="Shape 44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hu-HU" dirty="0" err="1"/>
              <a:t>Probably</a:t>
            </a:r>
            <a:r>
              <a:rPr lang="hu-HU" dirty="0"/>
              <a:t> </a:t>
            </a:r>
            <a:r>
              <a:rPr lang="hu-HU" dirty="0" err="1"/>
              <a:t>all</a:t>
            </a:r>
            <a:r>
              <a:rPr lang="hu-HU" dirty="0"/>
              <a:t> of </a:t>
            </a:r>
            <a:r>
              <a:rPr lang="hu-HU" dirty="0" err="1"/>
              <a:t>you</a:t>
            </a:r>
            <a:r>
              <a:rPr lang="hu-HU" dirty="0"/>
              <a:t> </a:t>
            </a:r>
            <a:r>
              <a:rPr lang="hu-HU" dirty="0" err="1"/>
              <a:t>already</a:t>
            </a:r>
            <a:r>
              <a:rPr lang="hu-HU" dirty="0"/>
              <a:t> </a:t>
            </a:r>
            <a:r>
              <a:rPr lang="hu-HU" dirty="0" err="1"/>
              <a:t>used</a:t>
            </a:r>
            <a:r>
              <a:rPr lang="hu-HU" dirty="0"/>
              <a:t> </a:t>
            </a:r>
            <a:r>
              <a:rPr lang="hu-HU" dirty="0" err="1"/>
              <a:t>object</a:t>
            </a:r>
            <a:r>
              <a:rPr lang="hu-HU" dirty="0"/>
              <a:t> </a:t>
            </a:r>
            <a:r>
              <a:rPr lang="hu-HU" dirty="0" err="1"/>
              <a:t>orientation</a:t>
            </a:r>
            <a:r>
              <a:rPr lang="hu-HU" dirty="0"/>
              <a:t>, </a:t>
            </a:r>
            <a:r>
              <a:rPr lang="hu-HU" dirty="0" err="1"/>
              <a:t>you</a:t>
            </a:r>
            <a:r>
              <a:rPr lang="hu-HU" dirty="0"/>
              <a:t> </a:t>
            </a:r>
            <a:r>
              <a:rPr lang="hu-HU" dirty="0" err="1"/>
              <a:t>were</a:t>
            </a:r>
            <a:r>
              <a:rPr lang="hu-HU" dirty="0"/>
              <a:t> </a:t>
            </a:r>
            <a:r>
              <a:rPr lang="hu-HU" dirty="0" err="1"/>
              <a:t>just</a:t>
            </a:r>
            <a:r>
              <a:rPr lang="hu-HU" dirty="0"/>
              <a:t> </a:t>
            </a:r>
            <a:r>
              <a:rPr lang="hu-HU" dirty="0" err="1"/>
              <a:t>not</a:t>
            </a:r>
            <a:r>
              <a:rPr lang="hu-HU" dirty="0"/>
              <a:t> </a:t>
            </a:r>
            <a:r>
              <a:rPr lang="hu-HU" dirty="0" err="1"/>
              <a:t>aware</a:t>
            </a:r>
            <a:r>
              <a:rPr lang="hu-HU" dirty="0"/>
              <a:t> of it. </a:t>
            </a:r>
            <a:r>
              <a:rPr lang="hu-HU" dirty="0" err="1"/>
              <a:t>For</a:t>
            </a:r>
            <a:r>
              <a:rPr lang="hu-HU" dirty="0"/>
              <a:t> </a:t>
            </a:r>
            <a:r>
              <a:rPr lang="hu-HU" dirty="0" err="1"/>
              <a:t>example</a:t>
            </a:r>
            <a:r>
              <a:rPr lang="hu-HU" dirty="0"/>
              <a:t> </a:t>
            </a:r>
            <a:r>
              <a:rPr lang="hu-HU" dirty="0" err="1"/>
              <a:t>if</a:t>
            </a:r>
            <a:r>
              <a:rPr lang="hu-HU" dirty="0"/>
              <a:t> </a:t>
            </a:r>
            <a:r>
              <a:rPr lang="hu-HU" dirty="0" err="1"/>
              <a:t>you</a:t>
            </a:r>
            <a:r>
              <a:rPr lang="hu-HU" dirty="0"/>
              <a:t> </a:t>
            </a:r>
            <a:r>
              <a:rPr lang="hu-HU" dirty="0" err="1"/>
              <a:t>call</a:t>
            </a:r>
            <a:r>
              <a:rPr lang="hu-HU" dirty="0"/>
              <a:t> </a:t>
            </a:r>
            <a:r>
              <a:rPr lang="hu-HU" dirty="0" err="1"/>
              <a:t>the</a:t>
            </a:r>
            <a:r>
              <a:rPr lang="hu-HU" dirty="0"/>
              <a:t> </a:t>
            </a:r>
            <a:r>
              <a:rPr lang="hu-HU" dirty="0" err="1"/>
              <a:t>summary</a:t>
            </a:r>
            <a:r>
              <a:rPr lang="hu-HU" dirty="0"/>
              <a:t> </a:t>
            </a:r>
            <a:r>
              <a:rPr lang="hu-HU" dirty="0" err="1"/>
              <a:t>function</a:t>
            </a:r>
            <a:r>
              <a:rPr lang="hu-HU" dirty="0"/>
              <a:t> </a:t>
            </a:r>
            <a:r>
              <a:rPr lang="hu-HU" dirty="0" err="1"/>
              <a:t>with</a:t>
            </a:r>
            <a:r>
              <a:rPr lang="hu-HU" dirty="0"/>
              <a:t> a </a:t>
            </a:r>
            <a:r>
              <a:rPr lang="hu-HU" dirty="0" err="1"/>
              <a:t>linear</a:t>
            </a:r>
            <a:r>
              <a:rPr lang="hu-HU" dirty="0"/>
              <a:t> </a:t>
            </a:r>
            <a:r>
              <a:rPr lang="hu-HU" dirty="0" err="1"/>
              <a:t>model</a:t>
            </a:r>
            <a:r>
              <a:rPr lang="hu-HU" dirty="0"/>
              <a:t>, </a:t>
            </a:r>
            <a:r>
              <a:rPr lang="hu-HU" dirty="0" err="1"/>
              <a:t>you</a:t>
            </a:r>
            <a:r>
              <a:rPr lang="hu-HU" dirty="0"/>
              <a:t> </a:t>
            </a:r>
            <a:r>
              <a:rPr lang="hu-HU" dirty="0" err="1"/>
              <a:t>get</a:t>
            </a:r>
            <a:r>
              <a:rPr lang="hu-HU" dirty="0"/>
              <a:t> </a:t>
            </a:r>
            <a:r>
              <a:rPr lang="hu-HU" dirty="0" err="1"/>
              <a:t>things</a:t>
            </a:r>
            <a:r>
              <a:rPr lang="hu-HU" dirty="0"/>
              <a:t> </a:t>
            </a:r>
            <a:r>
              <a:rPr lang="hu-HU" dirty="0" err="1"/>
              <a:t>like</a:t>
            </a:r>
            <a:r>
              <a:rPr lang="hu-HU" dirty="0"/>
              <a:t> </a:t>
            </a:r>
            <a:r>
              <a:rPr lang="hu-HU" dirty="0" err="1"/>
              <a:t>coeffecients</a:t>
            </a:r>
            <a:r>
              <a:rPr lang="hu-HU" dirty="0"/>
              <a:t> and performance </a:t>
            </a:r>
            <a:r>
              <a:rPr lang="hu-HU" dirty="0" err="1"/>
              <a:t>metrics</a:t>
            </a:r>
            <a:r>
              <a:rPr lang="hu-HU" dirty="0"/>
              <a:t>. </a:t>
            </a:r>
            <a:r>
              <a:rPr lang="hu-HU" dirty="0" err="1"/>
              <a:t>On</a:t>
            </a:r>
            <a:r>
              <a:rPr lang="hu-HU" dirty="0"/>
              <a:t> </a:t>
            </a:r>
            <a:r>
              <a:rPr lang="hu-HU" dirty="0" err="1"/>
              <a:t>the</a:t>
            </a:r>
            <a:r>
              <a:rPr lang="hu-HU" dirty="0"/>
              <a:t> </a:t>
            </a:r>
            <a:r>
              <a:rPr lang="hu-HU" dirty="0" err="1"/>
              <a:t>other</a:t>
            </a:r>
            <a:r>
              <a:rPr lang="hu-HU" dirty="0"/>
              <a:t> </a:t>
            </a:r>
            <a:r>
              <a:rPr lang="hu-HU" dirty="0" err="1"/>
              <a:t>hand</a:t>
            </a:r>
            <a:r>
              <a:rPr lang="hu-HU" dirty="0"/>
              <a:t> </a:t>
            </a:r>
            <a:r>
              <a:rPr lang="hu-HU" dirty="0" err="1"/>
              <a:t>if</a:t>
            </a:r>
            <a:r>
              <a:rPr lang="hu-HU" dirty="0"/>
              <a:t> </a:t>
            </a:r>
            <a:r>
              <a:rPr lang="hu-HU" dirty="0" err="1"/>
              <a:t>you</a:t>
            </a:r>
            <a:r>
              <a:rPr lang="hu-HU" dirty="0"/>
              <a:t> </a:t>
            </a:r>
            <a:r>
              <a:rPr lang="hu-HU" dirty="0" err="1"/>
              <a:t>call</a:t>
            </a:r>
            <a:r>
              <a:rPr lang="hu-HU" dirty="0"/>
              <a:t> </a:t>
            </a:r>
            <a:r>
              <a:rPr lang="hu-HU" dirty="0" err="1"/>
              <a:t>the</a:t>
            </a:r>
            <a:r>
              <a:rPr lang="hu-HU" dirty="0"/>
              <a:t> </a:t>
            </a:r>
            <a:r>
              <a:rPr lang="hu-HU" dirty="0" err="1"/>
              <a:t>same</a:t>
            </a:r>
            <a:r>
              <a:rPr lang="hu-HU" dirty="0"/>
              <a:t> </a:t>
            </a:r>
            <a:r>
              <a:rPr lang="hu-HU" dirty="0" err="1"/>
              <a:t>summary</a:t>
            </a:r>
            <a:r>
              <a:rPr lang="hu-HU" dirty="0"/>
              <a:t> </a:t>
            </a:r>
            <a:r>
              <a:rPr lang="hu-HU" dirty="0" err="1"/>
              <a:t>function</a:t>
            </a:r>
            <a:r>
              <a:rPr lang="hu-HU" dirty="0"/>
              <a:t> </a:t>
            </a:r>
            <a:r>
              <a:rPr lang="hu-HU" dirty="0" err="1"/>
              <a:t>with</a:t>
            </a:r>
            <a:r>
              <a:rPr lang="hu-HU" dirty="0"/>
              <a:t> a </a:t>
            </a:r>
            <a:r>
              <a:rPr lang="hu-HU" dirty="0" err="1"/>
              <a:t>vector</a:t>
            </a:r>
            <a:r>
              <a:rPr lang="hu-HU" dirty="0"/>
              <a:t> </a:t>
            </a:r>
            <a:r>
              <a:rPr lang="hu-HU" dirty="0" err="1"/>
              <a:t>or</a:t>
            </a:r>
            <a:r>
              <a:rPr lang="hu-HU" dirty="0"/>
              <a:t> </a:t>
            </a:r>
            <a:r>
              <a:rPr lang="hu-HU" dirty="0" err="1"/>
              <a:t>data</a:t>
            </a:r>
            <a:r>
              <a:rPr lang="hu-HU" dirty="0"/>
              <a:t> </a:t>
            </a:r>
            <a:r>
              <a:rPr lang="hu-HU" dirty="0" err="1"/>
              <a:t>frame</a:t>
            </a:r>
            <a:r>
              <a:rPr lang="hu-HU" dirty="0"/>
              <a:t>, it </a:t>
            </a:r>
            <a:r>
              <a:rPr lang="hu-HU" dirty="0" err="1"/>
              <a:t>will</a:t>
            </a:r>
            <a:r>
              <a:rPr lang="hu-HU" dirty="0"/>
              <a:t> </a:t>
            </a:r>
            <a:r>
              <a:rPr lang="hu-HU" dirty="0" err="1"/>
              <a:t>return</a:t>
            </a:r>
            <a:r>
              <a:rPr lang="hu-HU" dirty="0"/>
              <a:t> </a:t>
            </a:r>
            <a:r>
              <a:rPr lang="hu-HU" dirty="0" err="1"/>
              <a:t>the</a:t>
            </a:r>
            <a:r>
              <a:rPr lang="hu-HU" dirty="0"/>
              <a:t> min, </a:t>
            </a:r>
            <a:r>
              <a:rPr lang="hu-HU" dirty="0" err="1"/>
              <a:t>median</a:t>
            </a:r>
            <a:r>
              <a:rPr lang="hu-HU" dirty="0"/>
              <a:t> and </a:t>
            </a:r>
            <a:r>
              <a:rPr lang="hu-HU" dirty="0" err="1"/>
              <a:t>max</a:t>
            </a:r>
            <a:r>
              <a:rPr lang="hu-HU" dirty="0"/>
              <a:t> </a:t>
            </a:r>
            <a:r>
              <a:rPr lang="hu-HU" dirty="0" err="1"/>
              <a:t>for</a:t>
            </a:r>
            <a:r>
              <a:rPr lang="hu-HU" dirty="0"/>
              <a:t> </a:t>
            </a:r>
            <a:r>
              <a:rPr lang="hu-HU" dirty="0" err="1"/>
              <a:t>you</a:t>
            </a:r>
            <a:r>
              <a:rPr lang="hu-HU" dirty="0"/>
              <a:t>. </a:t>
            </a:r>
            <a:r>
              <a:rPr lang="hu-HU" dirty="0" err="1"/>
              <a:t>So</a:t>
            </a:r>
            <a:r>
              <a:rPr lang="hu-HU" dirty="0"/>
              <a:t> </a:t>
            </a:r>
            <a:r>
              <a:rPr lang="hu-HU" dirty="0" err="1"/>
              <a:t>you</a:t>
            </a:r>
            <a:r>
              <a:rPr lang="hu-HU" dirty="0"/>
              <a:t> </a:t>
            </a:r>
            <a:r>
              <a:rPr lang="hu-HU" dirty="0" err="1"/>
              <a:t>called</a:t>
            </a:r>
            <a:r>
              <a:rPr lang="hu-HU" dirty="0"/>
              <a:t> </a:t>
            </a:r>
            <a:r>
              <a:rPr lang="hu-HU" dirty="0" err="1"/>
              <a:t>the</a:t>
            </a:r>
            <a:r>
              <a:rPr lang="hu-HU" dirty="0"/>
              <a:t> </a:t>
            </a:r>
            <a:r>
              <a:rPr lang="hu-HU" dirty="0" err="1"/>
              <a:t>same</a:t>
            </a:r>
            <a:r>
              <a:rPr lang="hu-HU" dirty="0"/>
              <a:t> </a:t>
            </a:r>
            <a:r>
              <a:rPr lang="hu-HU" dirty="0" err="1"/>
              <a:t>function</a:t>
            </a:r>
            <a:r>
              <a:rPr lang="hu-HU" dirty="0"/>
              <a:t> </a:t>
            </a:r>
            <a:r>
              <a:rPr lang="hu-HU" dirty="0" err="1"/>
              <a:t>with</a:t>
            </a:r>
            <a:r>
              <a:rPr lang="hu-HU" dirty="0"/>
              <a:t> </a:t>
            </a:r>
            <a:r>
              <a:rPr lang="hu-HU" dirty="0" err="1"/>
              <a:t>fundamentally</a:t>
            </a:r>
            <a:r>
              <a:rPr lang="hu-HU" dirty="0"/>
              <a:t> </a:t>
            </a:r>
            <a:r>
              <a:rPr lang="hu-HU" dirty="0" err="1"/>
              <a:t>different</a:t>
            </a:r>
            <a:r>
              <a:rPr lang="hu-HU" dirty="0"/>
              <a:t> </a:t>
            </a:r>
            <a:r>
              <a:rPr lang="hu-HU" dirty="0" err="1"/>
              <a:t>types</a:t>
            </a:r>
            <a:r>
              <a:rPr lang="hu-HU" dirty="0"/>
              <a:t> and </a:t>
            </a:r>
            <a:r>
              <a:rPr lang="hu-HU" dirty="0" err="1"/>
              <a:t>the</a:t>
            </a:r>
            <a:r>
              <a:rPr lang="hu-HU" dirty="0"/>
              <a:t> </a:t>
            </a:r>
            <a:r>
              <a:rPr lang="hu-HU" dirty="0" err="1"/>
              <a:t>function</a:t>
            </a:r>
            <a:r>
              <a:rPr lang="hu-HU" dirty="0"/>
              <a:t> </a:t>
            </a:r>
            <a:r>
              <a:rPr lang="hu-HU" dirty="0" err="1"/>
              <a:t>returned</a:t>
            </a:r>
            <a:r>
              <a:rPr lang="hu-HU" dirty="0"/>
              <a:t> </a:t>
            </a:r>
            <a:r>
              <a:rPr lang="hu-HU" dirty="0" err="1"/>
              <a:t>the</a:t>
            </a:r>
            <a:r>
              <a:rPr lang="hu-HU" dirty="0"/>
              <a:t> </a:t>
            </a:r>
            <a:r>
              <a:rPr lang="hu-HU" dirty="0" err="1"/>
              <a:t>appropriate</a:t>
            </a:r>
            <a:r>
              <a:rPr lang="hu-HU" dirty="0"/>
              <a:t> </a:t>
            </a:r>
            <a:r>
              <a:rPr lang="hu-HU" dirty="0" err="1"/>
              <a:t>result</a:t>
            </a:r>
            <a:r>
              <a:rPr lang="hu-HU" dirty="0"/>
              <a:t> </a:t>
            </a:r>
            <a:r>
              <a:rPr lang="hu-HU" dirty="0" err="1"/>
              <a:t>for</a:t>
            </a:r>
            <a:r>
              <a:rPr lang="hu-HU" dirty="0"/>
              <a:t> </a:t>
            </a:r>
            <a:r>
              <a:rPr lang="hu-HU" dirty="0" err="1"/>
              <a:t>you</a:t>
            </a:r>
            <a:r>
              <a:rPr lang="hu-HU" dirty="0"/>
              <a:t>.</a:t>
            </a:r>
            <a:endParaRPr dirty="0"/>
          </a:p>
        </p:txBody>
      </p:sp>
    </p:spTree>
    <p:extLst>
      <p:ext uri="{BB962C8B-B14F-4D97-AF65-F5344CB8AC3E}">
        <p14:creationId xmlns:p14="http://schemas.microsoft.com/office/powerpoint/2010/main" val="12399458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Objects are in the center. What are objects? They consist of data and behavior. Let’s imagine this conference would be an object. The data and type of behavior are specific to conferences, you cannot really talk at data frames. There are multiple ways to handle object orientation. Different languages take different approaches. There are even different approaches within R.</a:t>
            </a:r>
          </a:p>
        </p:txBody>
      </p:sp>
      <p:sp>
        <p:nvSpPr>
          <p:cNvPr id="4" name="Slide Number Placeholder 3"/>
          <p:cNvSpPr>
            <a:spLocks noGrp="1"/>
          </p:cNvSpPr>
          <p:nvPr>
            <p:ph type="sldNum" sz="quarter" idx="5"/>
          </p:nvPr>
        </p:nvSpPr>
        <p:spPr/>
        <p:txBody>
          <a:bodyPr/>
          <a:lstStyle/>
          <a:p>
            <a:fld id="{570C5301-69DD-8441-A521-30BA47DBA924}" type="slidenum">
              <a:rPr lang="en-US" smtClean="0"/>
              <a:pPr/>
              <a:t>5</a:t>
            </a:fld>
            <a:endParaRPr lang="en-US" dirty="0"/>
          </a:p>
        </p:txBody>
      </p:sp>
    </p:spTree>
    <p:extLst>
      <p:ext uri="{BB962C8B-B14F-4D97-AF65-F5344CB8AC3E}">
        <p14:creationId xmlns:p14="http://schemas.microsoft.com/office/powerpoint/2010/main" val="12425177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Shape 4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70" name="Shape 47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Today I will focus on S3, which is the oldest, simplest and most widely used system in R. However, you should be aware that it is quite different than in Python for example. You can have objects without an object-oriented system. The system enables working with objects and attached behavior in a scalable way. You could write if statements based on argument type but it would be neither scalable, nor extensible.</a:t>
            </a:r>
            <a:endParaRPr dirty="0"/>
          </a:p>
        </p:txBody>
      </p:sp>
    </p:spTree>
    <p:extLst>
      <p:ext uri="{BB962C8B-B14F-4D97-AF65-F5344CB8AC3E}">
        <p14:creationId xmlns:p14="http://schemas.microsoft.com/office/powerpoint/2010/main" val="11391576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Shape 4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75" name="Shape 4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What is in the center of S3? Let’s time travel back to the sixties and imagine what happens if you call the pizza delivery service. Your call will be forwarded to the telephone center, where they know how you should be connected to the pizza  delivery guy. They connect you and then the delivery guy will do the actual work of baking and delivering pizza for you.</a:t>
            </a:r>
            <a:endParaRPr dirty="0"/>
          </a:p>
        </p:txBody>
      </p:sp>
    </p:spTree>
    <p:extLst>
      <p:ext uri="{BB962C8B-B14F-4D97-AF65-F5344CB8AC3E}">
        <p14:creationId xmlns:p14="http://schemas.microsoft.com/office/powerpoint/2010/main" val="8401486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Shape 4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0" name="Shape 4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A similar thing happens in R. You can call the summary function with a linear model. Then in the background, hidden from you, R will call a specific function, summary.lm for you which will do the actual work of calculating coefficients.</a:t>
            </a:r>
            <a:endParaRPr dirty="0"/>
          </a:p>
        </p:txBody>
      </p:sp>
    </p:spTree>
    <p:extLst>
      <p:ext uri="{BB962C8B-B14F-4D97-AF65-F5344CB8AC3E}">
        <p14:creationId xmlns:p14="http://schemas.microsoft.com/office/powerpoint/2010/main" val="1411013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Shape 4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0" name="Shape 4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There are 4 main concepts participating in this process which you will understand in more detail. Objects like linear model or data frames have class that determines their possible behavior. Generics like summary are the function that you as an end user usually calls. Dispatch is the mechanism through which you are connected to the method and the methods are the specific functions that can deal with a specific type.</a:t>
            </a:r>
            <a:endParaRPr dirty="0"/>
          </a:p>
        </p:txBody>
      </p:sp>
    </p:spTree>
    <p:extLst>
      <p:ext uri="{BB962C8B-B14F-4D97-AF65-F5344CB8AC3E}">
        <p14:creationId xmlns:p14="http://schemas.microsoft.com/office/powerpoint/2010/main" val="1578600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noAutofit/>
          </a:bodyPr>
          <a:lstStyle>
            <a:lvl1pPr algn="l">
              <a:lnSpc>
                <a:spcPct val="80000"/>
              </a:lnSpc>
              <a:defRPr sz="4800">
                <a:solidFill>
                  <a:schemeClr val="accent1"/>
                </a:solidFill>
                <a:latin typeface="Canaro SemiBold" pitchFamily="50" charset="0"/>
              </a:defRPr>
            </a:lvl1pPr>
          </a:lstStyle>
          <a:p>
            <a:r>
              <a:rPr lang="en-US"/>
              <a:t>Click to edit Master title style</a:t>
            </a:r>
            <a:endParaRPr lang="en-US" dirty="0"/>
          </a:p>
        </p:txBody>
      </p:sp>
      <p:sp>
        <p:nvSpPr>
          <p:cNvPr id="3" name="Subtitle 2"/>
          <p:cNvSpPr>
            <a:spLocks noGrp="1"/>
          </p:cNvSpPr>
          <p:nvPr>
            <p:ph type="subTitle" idx="1"/>
          </p:nvPr>
        </p:nvSpPr>
        <p:spPr>
          <a:xfrm>
            <a:off x="1371600" y="2914650"/>
            <a:ext cx="6400800" cy="131445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grpSp>
        <p:nvGrpSpPr>
          <p:cNvPr id="4" name="Group 3"/>
          <p:cNvGrpSpPr>
            <a:grpSpLocks noChangeAspect="1"/>
          </p:cNvGrpSpPr>
          <p:nvPr userDrawn="1"/>
        </p:nvGrpSpPr>
        <p:grpSpPr>
          <a:xfrm>
            <a:off x="8022508" y="4805784"/>
            <a:ext cx="958314" cy="201157"/>
            <a:chOff x="9761007" y="210064"/>
            <a:chExt cx="2060373" cy="432487"/>
          </a:xfrm>
        </p:grpSpPr>
        <p:grpSp>
          <p:nvGrpSpPr>
            <p:cNvPr id="5" name="Group 4"/>
            <p:cNvGrpSpPr/>
            <p:nvPr/>
          </p:nvGrpSpPr>
          <p:grpSpPr>
            <a:xfrm>
              <a:off x="9761007" y="343382"/>
              <a:ext cx="2060373" cy="299169"/>
              <a:chOff x="9761007" y="343382"/>
              <a:chExt cx="2060373" cy="299169"/>
            </a:xfrm>
          </p:grpSpPr>
          <p:sp>
            <p:nvSpPr>
              <p:cNvPr id="7" name="Freeform 6"/>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7"/>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8"/>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9"/>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10"/>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1"/>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2"/>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3"/>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14"/>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5"/>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4044665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tatement 1 Whi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40028" y="1278835"/>
            <a:ext cx="7772400" cy="2491408"/>
          </a:xfrm>
        </p:spPr>
        <p:txBody>
          <a:bodyPr>
            <a:normAutofit/>
          </a:bodyPr>
          <a:lstStyle>
            <a:lvl1pPr>
              <a:lnSpc>
                <a:spcPct val="95000"/>
              </a:lnSpc>
              <a:defRPr sz="3600">
                <a:solidFill>
                  <a:schemeClr val="tx2"/>
                </a:solidFill>
              </a:defRPr>
            </a:lvl1pPr>
          </a:lstStyle>
          <a:p>
            <a:r>
              <a:rPr lang="en-US"/>
              <a:t>Click to edit Master title style</a:t>
            </a:r>
            <a:endParaRPr lang="en-US" dirty="0"/>
          </a:p>
        </p:txBody>
      </p:sp>
      <p:grpSp>
        <p:nvGrpSpPr>
          <p:cNvPr id="18" name="Group 17"/>
          <p:cNvGrpSpPr>
            <a:grpSpLocks noChangeAspect="1"/>
          </p:cNvGrpSpPr>
          <p:nvPr userDrawn="1"/>
        </p:nvGrpSpPr>
        <p:grpSpPr>
          <a:xfrm>
            <a:off x="8022455" y="4805773"/>
            <a:ext cx="958367" cy="201168"/>
            <a:chOff x="9761007" y="210064"/>
            <a:chExt cx="2060373" cy="432487"/>
          </a:xfrm>
        </p:grpSpPr>
        <p:grpSp>
          <p:nvGrpSpPr>
            <p:cNvPr id="19" name="Group 18"/>
            <p:cNvGrpSpPr/>
            <p:nvPr/>
          </p:nvGrpSpPr>
          <p:grpSpPr>
            <a:xfrm>
              <a:off x="9761007" y="343382"/>
              <a:ext cx="2060373" cy="299169"/>
              <a:chOff x="9761007" y="343382"/>
              <a:chExt cx="2060373" cy="299169"/>
            </a:xfrm>
          </p:grpSpPr>
          <p:sp>
            <p:nvSpPr>
              <p:cNvPr id="21"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2"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3"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4"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5"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6"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7"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8"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0"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510759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35" presetClass="path" presetSubtype="0" decel="100000" fill="hold" grpId="1" nodeType="withEffect">
                                  <p:stCondLst>
                                    <p:cond delay="0"/>
                                  </p:stCondLst>
                                  <p:childTnLst>
                                    <p:animMotion origin="layout" path="M -3.125E-6 0 L -0.00924 0.00046 " pathEditMode="relative" rAng="0" ptsTypes="AA">
                                      <p:cBhvr>
                                        <p:cTn id="9" dur="750" spd="-100000" fill="hold"/>
                                        <p:tgtEl>
                                          <p:spTgt spid="2"/>
                                        </p:tgtEl>
                                        <p:attrNameLst>
                                          <p:attrName>ppt_x</p:attrName>
                                          <p:attrName>ppt_y</p:attrName>
                                        </p:attrNameLst>
                                      </p:cBhvr>
                                      <p:rCtr x="-469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grpSp>
        <p:nvGrpSpPr>
          <p:cNvPr id="6" name="Group 5"/>
          <p:cNvGrpSpPr>
            <a:grpSpLocks noChangeAspect="1"/>
          </p:cNvGrpSpPr>
          <p:nvPr userDrawn="1"/>
        </p:nvGrpSpPr>
        <p:grpSpPr>
          <a:xfrm>
            <a:off x="8022508" y="4805784"/>
            <a:ext cx="958314" cy="201157"/>
            <a:chOff x="9761007" y="210064"/>
            <a:chExt cx="2060373" cy="432487"/>
          </a:xfrm>
        </p:grpSpPr>
        <p:grpSp>
          <p:nvGrpSpPr>
            <p:cNvPr id="7" name="Group 6"/>
            <p:cNvGrpSpPr/>
            <p:nvPr/>
          </p:nvGrpSpPr>
          <p:grpSpPr>
            <a:xfrm>
              <a:off x="9761007" y="343382"/>
              <a:ext cx="2060373" cy="299169"/>
              <a:chOff x="9761007" y="343382"/>
              <a:chExt cx="2060373" cy="299169"/>
            </a:xfrm>
          </p:grpSpPr>
          <p:sp>
            <p:nvSpPr>
              <p:cNvPr id="9"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8992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Only Whi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grpSp>
        <p:nvGrpSpPr>
          <p:cNvPr id="19" name="Group 18"/>
          <p:cNvGrpSpPr>
            <a:grpSpLocks noChangeAspect="1"/>
          </p:cNvGrpSpPr>
          <p:nvPr userDrawn="1"/>
        </p:nvGrpSpPr>
        <p:grpSpPr>
          <a:xfrm>
            <a:off x="8022455" y="4805773"/>
            <a:ext cx="958367" cy="201168"/>
            <a:chOff x="9761007" y="210064"/>
            <a:chExt cx="2060373" cy="432487"/>
          </a:xfrm>
        </p:grpSpPr>
        <p:grpSp>
          <p:nvGrpSpPr>
            <p:cNvPr id="20" name="Group 19"/>
            <p:cNvGrpSpPr/>
            <p:nvPr/>
          </p:nvGrpSpPr>
          <p:grpSpPr>
            <a:xfrm>
              <a:off x="9761007" y="343382"/>
              <a:ext cx="2060373" cy="299169"/>
              <a:chOff x="9761007" y="343382"/>
              <a:chExt cx="2060373" cy="299169"/>
            </a:xfrm>
          </p:grpSpPr>
          <p:sp>
            <p:nvSpPr>
              <p:cNvPr id="22"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3"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4"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5"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6"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7"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8"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9"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1"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64141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6" name="Group 5"/>
          <p:cNvGrpSpPr>
            <a:grpSpLocks noChangeAspect="1"/>
          </p:cNvGrpSpPr>
          <p:nvPr userDrawn="1"/>
        </p:nvGrpSpPr>
        <p:grpSpPr>
          <a:xfrm>
            <a:off x="8022508" y="4805784"/>
            <a:ext cx="958314" cy="201157"/>
            <a:chOff x="9761007" y="210064"/>
            <a:chExt cx="2060373" cy="432487"/>
          </a:xfrm>
        </p:grpSpPr>
        <p:grpSp>
          <p:nvGrpSpPr>
            <p:cNvPr id="7" name="Group 6"/>
            <p:cNvGrpSpPr/>
            <p:nvPr/>
          </p:nvGrpSpPr>
          <p:grpSpPr>
            <a:xfrm>
              <a:off x="9761007" y="343382"/>
              <a:ext cx="2060373" cy="299169"/>
              <a:chOff x="9761007" y="343382"/>
              <a:chExt cx="2060373" cy="299169"/>
            </a:xfrm>
          </p:grpSpPr>
          <p:sp>
            <p:nvSpPr>
              <p:cNvPr id="9"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815784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Blank White">
    <p:bg>
      <p:bgPr>
        <a:solidFill>
          <a:schemeClr val="bg1"/>
        </a:solidFill>
        <a:effectLst/>
      </p:bgPr>
    </p:bg>
    <p:spTree>
      <p:nvGrpSpPr>
        <p:cNvPr id="1" name=""/>
        <p:cNvGrpSpPr/>
        <p:nvPr/>
      </p:nvGrpSpPr>
      <p:grpSpPr>
        <a:xfrm>
          <a:off x="0" y="0"/>
          <a:ext cx="0" cy="0"/>
          <a:chOff x="0" y="0"/>
          <a:chExt cx="0" cy="0"/>
        </a:xfrm>
      </p:grpSpPr>
      <p:grpSp>
        <p:nvGrpSpPr>
          <p:cNvPr id="19" name="Group 18"/>
          <p:cNvGrpSpPr>
            <a:grpSpLocks noChangeAspect="1"/>
          </p:cNvGrpSpPr>
          <p:nvPr userDrawn="1"/>
        </p:nvGrpSpPr>
        <p:grpSpPr>
          <a:xfrm>
            <a:off x="8022455" y="4805773"/>
            <a:ext cx="958367" cy="201168"/>
            <a:chOff x="9761007" y="210064"/>
            <a:chExt cx="2060373" cy="432487"/>
          </a:xfrm>
        </p:grpSpPr>
        <p:grpSp>
          <p:nvGrpSpPr>
            <p:cNvPr id="20" name="Group 19"/>
            <p:cNvGrpSpPr/>
            <p:nvPr/>
          </p:nvGrpSpPr>
          <p:grpSpPr>
            <a:xfrm>
              <a:off x="9761007" y="343382"/>
              <a:ext cx="2060373" cy="299169"/>
              <a:chOff x="9761007" y="343382"/>
              <a:chExt cx="2060373" cy="299169"/>
            </a:xfrm>
          </p:grpSpPr>
          <p:sp>
            <p:nvSpPr>
              <p:cNvPr id="22"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3"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4"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5"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6"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7"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8"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9"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1"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60154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Laptop Background">
    <p:spTree>
      <p:nvGrpSpPr>
        <p:cNvPr id="1" name=""/>
        <p:cNvGrpSpPr/>
        <p:nvPr/>
      </p:nvGrpSpPr>
      <p:grpSpPr>
        <a:xfrm>
          <a:off x="0" y="0"/>
          <a:ext cx="0" cy="0"/>
          <a:chOff x="0" y="0"/>
          <a:chExt cx="0" cy="0"/>
        </a:xfrm>
      </p:grpSpPr>
      <p:grpSp>
        <p:nvGrpSpPr>
          <p:cNvPr id="6" name="Group 5"/>
          <p:cNvGrpSpPr>
            <a:grpSpLocks noChangeAspect="1"/>
          </p:cNvGrpSpPr>
          <p:nvPr userDrawn="1"/>
        </p:nvGrpSpPr>
        <p:grpSpPr>
          <a:xfrm>
            <a:off x="8022508" y="4805784"/>
            <a:ext cx="958314" cy="201157"/>
            <a:chOff x="9761007" y="210064"/>
            <a:chExt cx="2060373" cy="432487"/>
          </a:xfrm>
        </p:grpSpPr>
        <p:grpSp>
          <p:nvGrpSpPr>
            <p:cNvPr id="7" name="Group 6"/>
            <p:cNvGrpSpPr/>
            <p:nvPr/>
          </p:nvGrpSpPr>
          <p:grpSpPr>
            <a:xfrm>
              <a:off x="9761007" y="343382"/>
              <a:ext cx="2060373" cy="299169"/>
              <a:chOff x="9761007" y="343382"/>
              <a:chExt cx="2060373" cy="299169"/>
            </a:xfrm>
          </p:grpSpPr>
          <p:sp>
            <p:nvSpPr>
              <p:cNvPr id="9"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8"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pic>
        <p:nvPicPr>
          <p:cNvPr id="20" name="Picture 19"/>
          <p:cNvPicPr>
            <a:picLocks noChangeAspect="1"/>
          </p:cNvPicPr>
          <p:nvPr userDrawn="1"/>
        </p:nvPicPr>
        <p:blipFill rotWithShape="1">
          <a:blip r:embed="rId2" cstate="print">
            <a:extLst>
              <a:ext uri="{28A0092B-C50C-407E-A947-70E740481C1C}">
                <a14:useLocalDpi xmlns:a14="http://schemas.microsoft.com/office/drawing/2010/main" val="0"/>
              </a:ext>
            </a:extLst>
          </a:blip>
          <a:srcRect l="11613" t="13255" r="10888" b="5332"/>
          <a:stretch/>
        </p:blipFill>
        <p:spPr>
          <a:xfrm>
            <a:off x="971550" y="346614"/>
            <a:ext cx="7134162" cy="4496558"/>
          </a:xfrm>
          <a:prstGeom prst="rect">
            <a:avLst/>
          </a:prstGeom>
        </p:spPr>
      </p:pic>
    </p:spTree>
    <p:extLst>
      <p:ext uri="{BB962C8B-B14F-4D97-AF65-F5344CB8AC3E}">
        <p14:creationId xmlns:p14="http://schemas.microsoft.com/office/powerpoint/2010/main" val="757484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blank" preserve="1">
  <p:cSld name="Laptop Background White">
    <p:bg>
      <p:bgPr>
        <a:solidFill>
          <a:schemeClr val="bg1"/>
        </a:solidFill>
        <a:effectLst/>
      </p:bgPr>
    </p:bg>
    <p:spTree>
      <p:nvGrpSpPr>
        <p:cNvPr id="1" name=""/>
        <p:cNvGrpSpPr/>
        <p:nvPr/>
      </p:nvGrpSpPr>
      <p:grpSpPr>
        <a:xfrm>
          <a:off x="0" y="0"/>
          <a:ext cx="0" cy="0"/>
          <a:chOff x="0" y="0"/>
          <a:chExt cx="0" cy="0"/>
        </a:xfrm>
      </p:grpSpPr>
      <p:pic>
        <p:nvPicPr>
          <p:cNvPr id="20" name="Picture 19"/>
          <p:cNvPicPr>
            <a:picLocks noChangeAspect="1"/>
          </p:cNvPicPr>
          <p:nvPr userDrawn="1"/>
        </p:nvPicPr>
        <p:blipFill rotWithShape="1">
          <a:blip r:embed="rId2" cstate="print">
            <a:extLst>
              <a:ext uri="{28A0092B-C50C-407E-A947-70E740481C1C}">
                <a14:useLocalDpi xmlns:a14="http://schemas.microsoft.com/office/drawing/2010/main" val="0"/>
              </a:ext>
            </a:extLst>
          </a:blip>
          <a:srcRect l="11613" t="13255" r="10888" b="5332"/>
          <a:stretch/>
        </p:blipFill>
        <p:spPr>
          <a:xfrm>
            <a:off x="971550" y="346614"/>
            <a:ext cx="7134162" cy="4496558"/>
          </a:xfrm>
          <a:prstGeom prst="rect">
            <a:avLst/>
          </a:prstGeom>
        </p:spPr>
      </p:pic>
      <p:grpSp>
        <p:nvGrpSpPr>
          <p:cNvPr id="19" name="Group 18"/>
          <p:cNvGrpSpPr>
            <a:grpSpLocks noChangeAspect="1"/>
          </p:cNvGrpSpPr>
          <p:nvPr userDrawn="1"/>
        </p:nvGrpSpPr>
        <p:grpSpPr>
          <a:xfrm>
            <a:off x="8022455" y="4805773"/>
            <a:ext cx="958367" cy="201168"/>
            <a:chOff x="9761007" y="210064"/>
            <a:chExt cx="2060373" cy="432487"/>
          </a:xfrm>
        </p:grpSpPr>
        <p:grpSp>
          <p:nvGrpSpPr>
            <p:cNvPr id="21" name="Group 20"/>
            <p:cNvGrpSpPr/>
            <p:nvPr/>
          </p:nvGrpSpPr>
          <p:grpSpPr>
            <a:xfrm>
              <a:off x="9761007" y="343382"/>
              <a:ext cx="2060373" cy="299169"/>
              <a:chOff x="9761007" y="343382"/>
              <a:chExt cx="2060373" cy="299169"/>
            </a:xfrm>
          </p:grpSpPr>
          <p:sp>
            <p:nvSpPr>
              <p:cNvPr id="23"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4"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5"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6"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7"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8"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9"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0"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2"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764274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942975"/>
            <a:ext cx="7772400" cy="1630892"/>
          </a:xfrm>
        </p:spPr>
        <p:txBody>
          <a:bodyPr anchor="t">
            <a:normAutofit/>
          </a:bodyPr>
          <a:lstStyle>
            <a:lvl1pPr algn="l">
              <a:defRPr sz="4800" b="0" cap="all">
                <a:latin typeface="+mj-lt"/>
              </a:defRPr>
            </a:lvl1pPr>
          </a:lstStyle>
          <a:p>
            <a:r>
              <a:rPr lang="en-US"/>
              <a:t>Click to edit Master title style</a:t>
            </a:r>
            <a:endParaRPr lang="en-US" dirty="0"/>
          </a:p>
        </p:txBody>
      </p:sp>
      <p:grpSp>
        <p:nvGrpSpPr>
          <p:cNvPr id="3" name="Group 2"/>
          <p:cNvGrpSpPr>
            <a:grpSpLocks noChangeAspect="1"/>
          </p:cNvGrpSpPr>
          <p:nvPr userDrawn="1"/>
        </p:nvGrpSpPr>
        <p:grpSpPr>
          <a:xfrm>
            <a:off x="8022508" y="4805784"/>
            <a:ext cx="958314" cy="201157"/>
            <a:chOff x="9761007" y="210064"/>
            <a:chExt cx="2060373" cy="432487"/>
          </a:xfrm>
        </p:grpSpPr>
        <p:grpSp>
          <p:nvGrpSpPr>
            <p:cNvPr id="4" name="Group 3"/>
            <p:cNvGrpSpPr/>
            <p:nvPr/>
          </p:nvGrpSpPr>
          <p:grpSpPr>
            <a:xfrm>
              <a:off x="9761007" y="343382"/>
              <a:ext cx="2060373" cy="299169"/>
              <a:chOff x="9761007" y="343382"/>
              <a:chExt cx="2060373" cy="299169"/>
            </a:xfrm>
          </p:grpSpPr>
          <p:sp>
            <p:nvSpPr>
              <p:cNvPr id="6"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7"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4"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264358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ection Whi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85800" y="942975"/>
            <a:ext cx="7772400" cy="1630892"/>
          </a:xfrm>
        </p:spPr>
        <p:txBody>
          <a:bodyPr anchor="t">
            <a:normAutofit/>
          </a:bodyPr>
          <a:lstStyle>
            <a:lvl1pPr algn="l">
              <a:defRPr sz="4800" b="0" cap="all">
                <a:solidFill>
                  <a:schemeClr val="tx2"/>
                </a:solidFill>
                <a:latin typeface="+mj-lt"/>
              </a:defRPr>
            </a:lvl1pPr>
          </a:lstStyle>
          <a:p>
            <a:r>
              <a:rPr lang="en-US"/>
              <a:t>Click to edit Master title style</a:t>
            </a:r>
            <a:endParaRPr lang="en-US" dirty="0"/>
          </a:p>
        </p:txBody>
      </p:sp>
      <p:grpSp>
        <p:nvGrpSpPr>
          <p:cNvPr id="16" name="Group 15"/>
          <p:cNvGrpSpPr>
            <a:grpSpLocks noChangeAspect="1"/>
          </p:cNvGrpSpPr>
          <p:nvPr userDrawn="1"/>
        </p:nvGrpSpPr>
        <p:grpSpPr>
          <a:xfrm>
            <a:off x="8022455" y="4805773"/>
            <a:ext cx="958367" cy="201168"/>
            <a:chOff x="9761007" y="210064"/>
            <a:chExt cx="2060373" cy="432487"/>
          </a:xfrm>
        </p:grpSpPr>
        <p:grpSp>
          <p:nvGrpSpPr>
            <p:cNvPr id="17" name="Group 16"/>
            <p:cNvGrpSpPr/>
            <p:nvPr/>
          </p:nvGrpSpPr>
          <p:grpSpPr>
            <a:xfrm>
              <a:off x="9761007" y="343382"/>
              <a:ext cx="2060373" cy="299169"/>
              <a:chOff x="9761007" y="343382"/>
              <a:chExt cx="2060373" cy="299169"/>
            </a:xfrm>
          </p:grpSpPr>
          <p:sp>
            <p:nvSpPr>
              <p:cNvPr id="19"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0"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1"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2"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3"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4"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5"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6"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7"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8"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892272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Logo">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33452" y="1967936"/>
            <a:ext cx="4077096" cy="1207628"/>
          </a:xfrm>
          <a:prstGeom prst="rect">
            <a:avLst/>
          </a:prstGeom>
        </p:spPr>
      </p:pic>
    </p:spTree>
    <p:extLst>
      <p:ext uri="{BB962C8B-B14F-4D97-AF65-F5344CB8AC3E}">
        <p14:creationId xmlns:p14="http://schemas.microsoft.com/office/powerpoint/2010/main" val="3432152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Whi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noAutofit/>
          </a:bodyPr>
          <a:lstStyle>
            <a:lvl1pPr algn="l">
              <a:lnSpc>
                <a:spcPct val="80000"/>
              </a:lnSpc>
              <a:defRPr sz="4800">
                <a:solidFill>
                  <a:schemeClr val="accent1"/>
                </a:solidFill>
                <a:latin typeface="Canaro SemiBold" pitchFamily="50" charset="0"/>
              </a:defRPr>
            </a:lvl1pPr>
          </a:lstStyle>
          <a:p>
            <a:r>
              <a:rPr lang="en-US"/>
              <a:t>Click to edit Master title style</a:t>
            </a:r>
            <a:endParaRPr lang="en-US" dirty="0"/>
          </a:p>
        </p:txBody>
      </p:sp>
      <p:sp>
        <p:nvSpPr>
          <p:cNvPr id="3" name="Subtitle 2"/>
          <p:cNvSpPr>
            <a:spLocks noGrp="1"/>
          </p:cNvSpPr>
          <p:nvPr>
            <p:ph type="subTitle" idx="1"/>
          </p:nvPr>
        </p:nvSpPr>
        <p:spPr>
          <a:xfrm>
            <a:off x="1371600" y="2914650"/>
            <a:ext cx="6400800" cy="1314450"/>
          </a:xfrm>
        </p:spPr>
        <p:txBody>
          <a:bodyPr/>
          <a:lstStyle>
            <a:lvl1pPr marL="0" indent="0" algn="l">
              <a:buNone/>
              <a:defRPr>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grpSp>
        <p:nvGrpSpPr>
          <p:cNvPr id="17" name="Group 16"/>
          <p:cNvGrpSpPr>
            <a:grpSpLocks noChangeAspect="1"/>
          </p:cNvGrpSpPr>
          <p:nvPr userDrawn="1"/>
        </p:nvGrpSpPr>
        <p:grpSpPr>
          <a:xfrm>
            <a:off x="8022455" y="4805773"/>
            <a:ext cx="958367" cy="201168"/>
            <a:chOff x="9761007" y="210064"/>
            <a:chExt cx="2060373" cy="432487"/>
          </a:xfrm>
        </p:grpSpPr>
        <p:grpSp>
          <p:nvGrpSpPr>
            <p:cNvPr id="18" name="Group 17"/>
            <p:cNvGrpSpPr/>
            <p:nvPr/>
          </p:nvGrpSpPr>
          <p:grpSpPr>
            <a:xfrm>
              <a:off x="9761007" y="343382"/>
              <a:ext cx="2060373" cy="299169"/>
              <a:chOff x="9761007" y="343382"/>
              <a:chExt cx="2060373" cy="299169"/>
            </a:xfrm>
          </p:grpSpPr>
          <p:sp>
            <p:nvSpPr>
              <p:cNvPr id="20"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1"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2"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3"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4"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5"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6"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7"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8"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9"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237641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Logo on White">
    <p:bg>
      <p:bgPr>
        <a:solidFill>
          <a:schemeClr val="bg1"/>
        </a:solidFill>
        <a:effectLst/>
      </p:bgPr>
    </p:bg>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33452" y="1967936"/>
            <a:ext cx="4077096" cy="1207627"/>
          </a:xfrm>
          <a:prstGeom prst="rect">
            <a:avLst/>
          </a:prstGeom>
        </p:spPr>
      </p:pic>
    </p:spTree>
    <p:extLst>
      <p:ext uri="{BB962C8B-B14F-4D97-AF65-F5344CB8AC3E}">
        <p14:creationId xmlns:p14="http://schemas.microsoft.com/office/powerpoint/2010/main" val="2925077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blank" preserve="1">
  <p:cSld name="Vision Slide dark">
    <p:spTree>
      <p:nvGrpSpPr>
        <p:cNvPr id="1" name=""/>
        <p:cNvGrpSpPr/>
        <p:nvPr/>
      </p:nvGrpSpPr>
      <p:grpSpPr>
        <a:xfrm>
          <a:off x="0" y="0"/>
          <a:ext cx="0" cy="0"/>
          <a:chOff x="0" y="0"/>
          <a:chExt cx="0" cy="0"/>
        </a:xfrm>
      </p:grpSpPr>
      <p:grpSp>
        <p:nvGrpSpPr>
          <p:cNvPr id="20" name="Gruppierung 19"/>
          <p:cNvGrpSpPr/>
          <p:nvPr userDrawn="1"/>
        </p:nvGrpSpPr>
        <p:grpSpPr>
          <a:xfrm>
            <a:off x="1140943" y="1199891"/>
            <a:ext cx="5535934" cy="719804"/>
            <a:chOff x="1093645" y="1199891"/>
            <a:chExt cx="5535934" cy="719804"/>
          </a:xfrm>
        </p:grpSpPr>
        <p:sp>
          <p:nvSpPr>
            <p:cNvPr id="4" name="Textfeld 3"/>
            <p:cNvSpPr txBox="1"/>
            <p:nvPr userDrawn="1"/>
          </p:nvSpPr>
          <p:spPr>
            <a:xfrm>
              <a:off x="1109402" y="1199891"/>
              <a:ext cx="3507621"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bg1"/>
                  </a:solidFill>
                  <a:latin typeface="Canaro Light" charset="0"/>
                  <a:ea typeface="Canaro Light" charset="0"/>
                  <a:cs typeface="Canaro Light" charset="0"/>
                </a:rPr>
                <a:t>EMARSYS DELIVERS ON THE </a:t>
              </a:r>
            </a:p>
          </p:txBody>
        </p:sp>
        <p:sp>
          <p:nvSpPr>
            <p:cNvPr id="6" name="Textfeld 5"/>
            <p:cNvSpPr txBox="1"/>
            <p:nvPr userDrawn="1"/>
          </p:nvSpPr>
          <p:spPr>
            <a:xfrm>
              <a:off x="1093645" y="1460510"/>
              <a:ext cx="5535934" cy="459185"/>
            </a:xfrm>
            <a:prstGeom prst="rect">
              <a:avLst/>
            </a:prstGeom>
            <a:noFill/>
            <a:ln w="9525">
              <a:noFill/>
            </a:ln>
          </p:spPr>
          <p:txBody>
            <a:bodyPr wrap="square" lIns="0" tIns="0" rIns="0" bIns="0" rtlCol="0" anchor="ctr">
              <a:normAutofit fontScale="85000" lnSpcReduction="10000"/>
            </a:bodyPr>
            <a:lstStyle/>
            <a:p>
              <a:pPr>
                <a:lnSpc>
                  <a:spcPct val="90000"/>
                </a:lnSpc>
              </a:pPr>
              <a:r>
                <a:rPr lang="en-US" sz="3700" b="1" i="0" dirty="0">
                  <a:solidFill>
                    <a:schemeClr val="accent1"/>
                  </a:solidFill>
                  <a:latin typeface="Canaro Book" charset="0"/>
                  <a:ea typeface="Canaro Book" charset="0"/>
                  <a:cs typeface="Canaro Book" charset="0"/>
                </a:rPr>
                <a:t>PROMISE</a:t>
              </a:r>
              <a:r>
                <a:rPr lang="en-US" sz="3700" b="1" i="0" baseline="0" dirty="0">
                  <a:solidFill>
                    <a:schemeClr val="accent1"/>
                  </a:solidFill>
                  <a:latin typeface="Canaro Book" charset="0"/>
                  <a:ea typeface="Canaro Book" charset="0"/>
                  <a:cs typeface="Canaro Book" charset="0"/>
                </a:rPr>
                <a:t> OF MARKETING</a:t>
              </a:r>
              <a:endParaRPr lang="en-US" sz="3700" b="1" i="0" dirty="0">
                <a:solidFill>
                  <a:schemeClr val="accent1"/>
                </a:solidFill>
                <a:latin typeface="Canaro Book" charset="0"/>
                <a:ea typeface="Canaro Book" charset="0"/>
                <a:cs typeface="Canaro Book" charset="0"/>
              </a:endParaRPr>
            </a:p>
          </p:txBody>
        </p:sp>
      </p:grpSp>
      <p:grpSp>
        <p:nvGrpSpPr>
          <p:cNvPr id="21" name="Gruppierung 20"/>
          <p:cNvGrpSpPr/>
          <p:nvPr userDrawn="1"/>
        </p:nvGrpSpPr>
        <p:grpSpPr>
          <a:xfrm>
            <a:off x="1918284" y="2010204"/>
            <a:ext cx="6099453" cy="831541"/>
            <a:chOff x="1870986" y="2010204"/>
            <a:chExt cx="6099453" cy="831541"/>
          </a:xfrm>
        </p:grpSpPr>
        <p:sp>
          <p:nvSpPr>
            <p:cNvPr id="7" name="Textfeld 6"/>
            <p:cNvSpPr txBox="1"/>
            <p:nvPr userDrawn="1"/>
          </p:nvSpPr>
          <p:spPr>
            <a:xfrm>
              <a:off x="5134191" y="2010204"/>
              <a:ext cx="2836248" cy="459185"/>
            </a:xfrm>
            <a:prstGeom prst="rect">
              <a:avLst/>
            </a:prstGeom>
            <a:noFill/>
            <a:ln w="9525">
              <a:noFill/>
            </a:ln>
          </p:spPr>
          <p:txBody>
            <a:bodyPr wrap="square" lIns="0" tIns="0" rIns="0" bIns="0" rtlCol="0" anchor="ctr">
              <a:normAutofit fontScale="85000" lnSpcReduction="10000"/>
            </a:bodyPr>
            <a:lstStyle/>
            <a:p>
              <a:pPr>
                <a:lnSpc>
                  <a:spcPct val="90000"/>
                </a:lnSpc>
              </a:pPr>
              <a:r>
                <a:rPr lang="en-US" sz="3700" b="1" i="0" dirty="0">
                  <a:solidFill>
                    <a:schemeClr val="accent4"/>
                  </a:solidFill>
                  <a:latin typeface="Canaro Book" charset="0"/>
                  <a:ea typeface="Canaro Book" charset="0"/>
                  <a:cs typeface="Canaro Book" charset="0"/>
                </a:rPr>
                <a:t>INNOVATIVE</a:t>
              </a:r>
            </a:p>
          </p:txBody>
        </p:sp>
        <p:sp>
          <p:nvSpPr>
            <p:cNvPr id="8" name="Textfeld 7"/>
            <p:cNvSpPr txBox="1"/>
            <p:nvPr userDrawn="1"/>
          </p:nvSpPr>
          <p:spPr>
            <a:xfrm>
              <a:off x="2489445" y="2455812"/>
              <a:ext cx="3004323" cy="385933"/>
            </a:xfrm>
            <a:prstGeom prst="rect">
              <a:avLst/>
            </a:prstGeom>
            <a:noFill/>
            <a:ln w="9525">
              <a:noFill/>
            </a:ln>
          </p:spPr>
          <p:txBody>
            <a:bodyPr wrap="square" lIns="0" tIns="0" rIns="0" bIns="0" rtlCol="0" anchor="ctr">
              <a:normAutofit fontScale="85000" lnSpcReduction="20000"/>
            </a:bodyPr>
            <a:lstStyle/>
            <a:p>
              <a:pPr>
                <a:lnSpc>
                  <a:spcPct val="90000"/>
                </a:lnSpc>
              </a:pPr>
              <a:r>
                <a:rPr lang="en-US" sz="3700" b="1" i="0" dirty="0">
                  <a:solidFill>
                    <a:schemeClr val="accent4"/>
                  </a:solidFill>
                  <a:latin typeface="Canaro Book" charset="0"/>
                  <a:ea typeface="Canaro Book" charset="0"/>
                  <a:cs typeface="Canaro Book" charset="0"/>
                </a:rPr>
                <a:t>EASY TO USE</a:t>
              </a:r>
            </a:p>
          </p:txBody>
        </p:sp>
        <p:sp>
          <p:nvSpPr>
            <p:cNvPr id="9" name="Textfeld 8"/>
            <p:cNvSpPr txBox="1"/>
            <p:nvPr userDrawn="1"/>
          </p:nvSpPr>
          <p:spPr>
            <a:xfrm>
              <a:off x="1870986" y="2117689"/>
              <a:ext cx="3193405"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bg1"/>
                  </a:solidFill>
                  <a:latin typeface="Canaro Light" charset="0"/>
                  <a:ea typeface="Canaro Light" charset="0"/>
                  <a:cs typeface="Canaro Light" charset="0"/>
                </a:rPr>
                <a:t>BY</a:t>
              </a:r>
              <a:r>
                <a:rPr lang="en-US" sz="2100" b="0" i="0" baseline="0" dirty="0">
                  <a:solidFill>
                    <a:schemeClr val="bg1"/>
                  </a:solidFill>
                  <a:latin typeface="Canaro Light" charset="0"/>
                  <a:ea typeface="Canaro Light" charset="0"/>
                  <a:cs typeface="Canaro Light" charset="0"/>
                </a:rPr>
                <a:t> PROVIDING THE MOST</a:t>
              </a:r>
              <a:endParaRPr lang="en-US" sz="2100" b="0" i="0" dirty="0">
                <a:solidFill>
                  <a:schemeClr val="bg1"/>
                </a:solidFill>
                <a:latin typeface="Canaro Light" charset="0"/>
                <a:ea typeface="Canaro Light" charset="0"/>
                <a:cs typeface="Canaro Light" charset="0"/>
              </a:endParaRPr>
            </a:p>
          </p:txBody>
        </p:sp>
        <p:sp>
          <p:nvSpPr>
            <p:cNvPr id="10" name="Textfeld 9"/>
            <p:cNvSpPr txBox="1"/>
            <p:nvPr userDrawn="1"/>
          </p:nvSpPr>
          <p:spPr>
            <a:xfrm>
              <a:off x="1870986" y="2397137"/>
              <a:ext cx="593512"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bg1"/>
                  </a:solidFill>
                  <a:latin typeface="Canaro Light" charset="0"/>
                  <a:ea typeface="Canaro Light" charset="0"/>
                  <a:cs typeface="Canaro Light" charset="0"/>
                </a:rPr>
                <a:t>AND</a:t>
              </a:r>
            </a:p>
          </p:txBody>
        </p:sp>
        <p:sp>
          <p:nvSpPr>
            <p:cNvPr id="11" name="Textfeld 10"/>
            <p:cNvSpPr txBox="1"/>
            <p:nvPr userDrawn="1"/>
          </p:nvSpPr>
          <p:spPr>
            <a:xfrm>
              <a:off x="5538687" y="2397137"/>
              <a:ext cx="1869824"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bg1"/>
                  </a:solidFill>
                  <a:latin typeface="Canaro Light" charset="0"/>
                  <a:ea typeface="Canaro Light" charset="0"/>
                  <a:cs typeface="Canaro Light" charset="0"/>
                </a:rPr>
                <a:t>TECHNOLOGY</a:t>
              </a:r>
            </a:p>
          </p:txBody>
        </p:sp>
      </p:grpSp>
      <p:grpSp>
        <p:nvGrpSpPr>
          <p:cNvPr id="22" name="Gruppierung 21"/>
          <p:cNvGrpSpPr/>
          <p:nvPr userDrawn="1"/>
        </p:nvGrpSpPr>
        <p:grpSpPr>
          <a:xfrm>
            <a:off x="1146195" y="3069446"/>
            <a:ext cx="7164150" cy="937889"/>
            <a:chOff x="1098897" y="2981872"/>
            <a:chExt cx="7164150" cy="937889"/>
          </a:xfrm>
        </p:grpSpPr>
        <p:sp>
          <p:nvSpPr>
            <p:cNvPr id="12" name="Textfeld 11"/>
            <p:cNvSpPr txBox="1"/>
            <p:nvPr userDrawn="1"/>
          </p:nvSpPr>
          <p:spPr>
            <a:xfrm>
              <a:off x="1098897" y="2981872"/>
              <a:ext cx="7164150"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bg1"/>
                  </a:solidFill>
                  <a:latin typeface="Canaro Light" charset="0"/>
                  <a:ea typeface="Canaro Light" charset="0"/>
                  <a:cs typeface="Canaro Light" charset="0"/>
                </a:rPr>
                <a:t>THAT ENABLES BRANDS AROUND THE WORLD TO</a:t>
              </a:r>
              <a:r>
                <a:rPr lang="en-US" sz="2100" b="0" i="0" baseline="0" dirty="0">
                  <a:solidFill>
                    <a:schemeClr val="bg1"/>
                  </a:solidFill>
                  <a:latin typeface="Canaro Light" charset="0"/>
                  <a:ea typeface="Canaro Light" charset="0"/>
                  <a:cs typeface="Canaro Light" charset="0"/>
                </a:rPr>
                <a:t> SCALE</a:t>
              </a:r>
              <a:endParaRPr lang="en-US" sz="2100" b="0" i="0" dirty="0">
                <a:solidFill>
                  <a:schemeClr val="bg1"/>
                </a:solidFill>
                <a:latin typeface="Canaro Light" charset="0"/>
                <a:ea typeface="Canaro Light" charset="0"/>
                <a:cs typeface="Canaro Light" charset="0"/>
              </a:endParaRPr>
            </a:p>
          </p:txBody>
        </p:sp>
        <p:sp>
          <p:nvSpPr>
            <p:cNvPr id="13" name="Textfeld 12"/>
            <p:cNvSpPr txBox="1"/>
            <p:nvPr userDrawn="1"/>
          </p:nvSpPr>
          <p:spPr>
            <a:xfrm>
              <a:off x="2222891" y="3659142"/>
              <a:ext cx="3466525"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bg1"/>
                  </a:solidFill>
                  <a:latin typeface="Canaro Light" charset="0"/>
                  <a:ea typeface="Canaro Light" charset="0"/>
                  <a:cs typeface="Canaro Light" charset="0"/>
                </a:rPr>
                <a:t>CUSTOMER INTERACTIONS.</a:t>
              </a:r>
            </a:p>
          </p:txBody>
        </p:sp>
        <p:sp>
          <p:nvSpPr>
            <p:cNvPr id="14" name="Textfeld 13"/>
            <p:cNvSpPr txBox="1"/>
            <p:nvPr userDrawn="1"/>
          </p:nvSpPr>
          <p:spPr>
            <a:xfrm>
              <a:off x="1335250" y="3263458"/>
              <a:ext cx="4175588" cy="459185"/>
            </a:xfrm>
            <a:prstGeom prst="rect">
              <a:avLst/>
            </a:prstGeom>
            <a:noFill/>
            <a:ln w="9525">
              <a:noFill/>
            </a:ln>
          </p:spPr>
          <p:txBody>
            <a:bodyPr wrap="square" lIns="0" tIns="0" rIns="0" bIns="0" rtlCol="0" anchor="ctr">
              <a:normAutofit fontScale="92500" lnSpcReduction="10000"/>
            </a:bodyPr>
            <a:lstStyle/>
            <a:p>
              <a:pPr>
                <a:lnSpc>
                  <a:spcPct val="90000"/>
                </a:lnSpc>
              </a:pPr>
              <a:r>
                <a:rPr lang="en-US" sz="3700" b="1" i="0" spc="0" dirty="0">
                  <a:solidFill>
                    <a:schemeClr val="accent3"/>
                  </a:solidFill>
                  <a:latin typeface="Canaro Book" charset="0"/>
                  <a:ea typeface="Canaro Book" charset="0"/>
                  <a:cs typeface="Canaro Book" charset="0"/>
                </a:rPr>
                <a:t>TRULY PERSONAL</a:t>
              </a:r>
            </a:p>
          </p:txBody>
        </p:sp>
      </p:grpSp>
      <p:sp>
        <p:nvSpPr>
          <p:cNvPr id="19" name="Rechteck 18"/>
          <p:cNvSpPr/>
          <p:nvPr userDrawn="1"/>
        </p:nvSpPr>
        <p:spPr>
          <a:xfrm>
            <a:off x="-2002221" y="1518896"/>
            <a:ext cx="1985589" cy="1459318"/>
          </a:xfrm>
          <a:custGeom>
            <a:avLst/>
            <a:gdLst>
              <a:gd name="connsiteX0" fmla="*/ 0 w 820710"/>
              <a:gd name="connsiteY0" fmla="*/ 0 h 455741"/>
              <a:gd name="connsiteX1" fmla="*/ 820710 w 820710"/>
              <a:gd name="connsiteY1" fmla="*/ 0 h 455741"/>
              <a:gd name="connsiteX2" fmla="*/ 820710 w 820710"/>
              <a:gd name="connsiteY2" fmla="*/ 455741 h 455741"/>
              <a:gd name="connsiteX3" fmla="*/ 0 w 820710"/>
              <a:gd name="connsiteY3" fmla="*/ 455741 h 455741"/>
              <a:gd name="connsiteX4" fmla="*/ 0 w 820710"/>
              <a:gd name="connsiteY4" fmla="*/ 0 h 455741"/>
              <a:gd name="connsiteX0" fmla="*/ 0 w 1655393"/>
              <a:gd name="connsiteY0" fmla="*/ 736209 h 1191950"/>
              <a:gd name="connsiteX1" fmla="*/ 1655393 w 1655393"/>
              <a:gd name="connsiteY1" fmla="*/ 0 h 1191950"/>
              <a:gd name="connsiteX2" fmla="*/ 820710 w 1655393"/>
              <a:gd name="connsiteY2" fmla="*/ 1191950 h 1191950"/>
              <a:gd name="connsiteX3" fmla="*/ 0 w 1655393"/>
              <a:gd name="connsiteY3" fmla="*/ 1191950 h 1191950"/>
              <a:gd name="connsiteX4" fmla="*/ 0 w 1655393"/>
              <a:gd name="connsiteY4" fmla="*/ 736209 h 1191950"/>
              <a:gd name="connsiteX0" fmla="*/ 0 w 1664771"/>
              <a:gd name="connsiteY0" fmla="*/ 736209 h 1191950"/>
              <a:gd name="connsiteX1" fmla="*/ 1655393 w 1664771"/>
              <a:gd name="connsiteY1" fmla="*/ 0 h 1191950"/>
              <a:gd name="connsiteX2" fmla="*/ 1664771 w 1664771"/>
              <a:gd name="connsiteY2" fmla="*/ 469808 h 1191950"/>
              <a:gd name="connsiteX3" fmla="*/ 0 w 1664771"/>
              <a:gd name="connsiteY3" fmla="*/ 1191950 h 1191950"/>
              <a:gd name="connsiteX4" fmla="*/ 0 w 1664771"/>
              <a:gd name="connsiteY4" fmla="*/ 736209 h 1191950"/>
              <a:gd name="connsiteX0" fmla="*/ 0 w 1655393"/>
              <a:gd name="connsiteY0" fmla="*/ 736209 h 1191950"/>
              <a:gd name="connsiteX1" fmla="*/ 1655393 w 1655393"/>
              <a:gd name="connsiteY1" fmla="*/ 0 h 1191950"/>
              <a:gd name="connsiteX2" fmla="*/ 1655393 w 1655393"/>
              <a:gd name="connsiteY2" fmla="*/ 465119 h 1191950"/>
              <a:gd name="connsiteX3" fmla="*/ 0 w 1655393"/>
              <a:gd name="connsiteY3" fmla="*/ 1191950 h 1191950"/>
              <a:gd name="connsiteX4" fmla="*/ 0 w 1655393"/>
              <a:gd name="connsiteY4" fmla="*/ 736209 h 1191950"/>
              <a:gd name="connsiteX0" fmla="*/ 9378 w 1664771"/>
              <a:gd name="connsiteY0" fmla="*/ 736209 h 1206018"/>
              <a:gd name="connsiteX1" fmla="*/ 1664771 w 1664771"/>
              <a:gd name="connsiteY1" fmla="*/ 0 h 1206018"/>
              <a:gd name="connsiteX2" fmla="*/ 1664771 w 1664771"/>
              <a:gd name="connsiteY2" fmla="*/ 465119 h 1206018"/>
              <a:gd name="connsiteX3" fmla="*/ 0 w 1664771"/>
              <a:gd name="connsiteY3" fmla="*/ 1206018 h 1206018"/>
              <a:gd name="connsiteX4" fmla="*/ 9378 w 1664771"/>
              <a:gd name="connsiteY4" fmla="*/ 736209 h 1206018"/>
              <a:gd name="connsiteX0" fmla="*/ 9378 w 1664771"/>
              <a:gd name="connsiteY0" fmla="*/ 736209 h 1220085"/>
              <a:gd name="connsiteX1" fmla="*/ 1664771 w 1664771"/>
              <a:gd name="connsiteY1" fmla="*/ 0 h 1220085"/>
              <a:gd name="connsiteX2" fmla="*/ 1664771 w 1664771"/>
              <a:gd name="connsiteY2" fmla="*/ 465119 h 1220085"/>
              <a:gd name="connsiteX3" fmla="*/ 0 w 1664771"/>
              <a:gd name="connsiteY3" fmla="*/ 1220085 h 1220085"/>
              <a:gd name="connsiteX4" fmla="*/ 9378 w 1664771"/>
              <a:gd name="connsiteY4" fmla="*/ 736209 h 1220085"/>
              <a:gd name="connsiteX0" fmla="*/ 4689 w 1660082"/>
              <a:gd name="connsiteY0" fmla="*/ 736209 h 1220085"/>
              <a:gd name="connsiteX1" fmla="*/ 1660082 w 1660082"/>
              <a:gd name="connsiteY1" fmla="*/ 0 h 1220085"/>
              <a:gd name="connsiteX2" fmla="*/ 1660082 w 1660082"/>
              <a:gd name="connsiteY2" fmla="*/ 465119 h 1220085"/>
              <a:gd name="connsiteX3" fmla="*/ 0 w 1660082"/>
              <a:gd name="connsiteY3" fmla="*/ 1220085 h 1220085"/>
              <a:gd name="connsiteX4" fmla="*/ 4689 w 1660082"/>
              <a:gd name="connsiteY4" fmla="*/ 736209 h 1220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082" h="1220085">
                <a:moveTo>
                  <a:pt x="4689" y="736209"/>
                </a:moveTo>
                <a:lnTo>
                  <a:pt x="1660082" y="0"/>
                </a:lnTo>
                <a:lnTo>
                  <a:pt x="1660082" y="465119"/>
                </a:lnTo>
                <a:lnTo>
                  <a:pt x="0" y="1220085"/>
                </a:lnTo>
                <a:lnTo>
                  <a:pt x="4689" y="736209"/>
                </a:lnTo>
                <a:close/>
              </a:path>
            </a:pathLst>
          </a:custGeom>
          <a:solidFill>
            <a:schemeClr val="accent1"/>
          </a:solidFill>
          <a:ln w="127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1800" dirty="0"/>
          </a:p>
        </p:txBody>
      </p:sp>
      <p:sp>
        <p:nvSpPr>
          <p:cNvPr id="25" name="Rechteck 18"/>
          <p:cNvSpPr/>
          <p:nvPr userDrawn="1"/>
        </p:nvSpPr>
        <p:spPr>
          <a:xfrm>
            <a:off x="9381485" y="1720857"/>
            <a:ext cx="3250634" cy="2001786"/>
          </a:xfrm>
          <a:custGeom>
            <a:avLst/>
            <a:gdLst>
              <a:gd name="connsiteX0" fmla="*/ 0 w 820710"/>
              <a:gd name="connsiteY0" fmla="*/ 0 h 455741"/>
              <a:gd name="connsiteX1" fmla="*/ 820710 w 820710"/>
              <a:gd name="connsiteY1" fmla="*/ 0 h 455741"/>
              <a:gd name="connsiteX2" fmla="*/ 820710 w 820710"/>
              <a:gd name="connsiteY2" fmla="*/ 455741 h 455741"/>
              <a:gd name="connsiteX3" fmla="*/ 0 w 820710"/>
              <a:gd name="connsiteY3" fmla="*/ 455741 h 455741"/>
              <a:gd name="connsiteX4" fmla="*/ 0 w 820710"/>
              <a:gd name="connsiteY4" fmla="*/ 0 h 455741"/>
              <a:gd name="connsiteX0" fmla="*/ 0 w 1655393"/>
              <a:gd name="connsiteY0" fmla="*/ 736209 h 1191950"/>
              <a:gd name="connsiteX1" fmla="*/ 1655393 w 1655393"/>
              <a:gd name="connsiteY1" fmla="*/ 0 h 1191950"/>
              <a:gd name="connsiteX2" fmla="*/ 820710 w 1655393"/>
              <a:gd name="connsiteY2" fmla="*/ 1191950 h 1191950"/>
              <a:gd name="connsiteX3" fmla="*/ 0 w 1655393"/>
              <a:gd name="connsiteY3" fmla="*/ 1191950 h 1191950"/>
              <a:gd name="connsiteX4" fmla="*/ 0 w 1655393"/>
              <a:gd name="connsiteY4" fmla="*/ 736209 h 1191950"/>
              <a:gd name="connsiteX0" fmla="*/ 0 w 1664771"/>
              <a:gd name="connsiteY0" fmla="*/ 736209 h 1191950"/>
              <a:gd name="connsiteX1" fmla="*/ 1655393 w 1664771"/>
              <a:gd name="connsiteY1" fmla="*/ 0 h 1191950"/>
              <a:gd name="connsiteX2" fmla="*/ 1664771 w 1664771"/>
              <a:gd name="connsiteY2" fmla="*/ 469808 h 1191950"/>
              <a:gd name="connsiteX3" fmla="*/ 0 w 1664771"/>
              <a:gd name="connsiteY3" fmla="*/ 1191950 h 1191950"/>
              <a:gd name="connsiteX4" fmla="*/ 0 w 1664771"/>
              <a:gd name="connsiteY4" fmla="*/ 736209 h 1191950"/>
              <a:gd name="connsiteX0" fmla="*/ 0 w 1655393"/>
              <a:gd name="connsiteY0" fmla="*/ 736209 h 1191950"/>
              <a:gd name="connsiteX1" fmla="*/ 1655393 w 1655393"/>
              <a:gd name="connsiteY1" fmla="*/ 0 h 1191950"/>
              <a:gd name="connsiteX2" fmla="*/ 1655393 w 1655393"/>
              <a:gd name="connsiteY2" fmla="*/ 465119 h 1191950"/>
              <a:gd name="connsiteX3" fmla="*/ 0 w 1655393"/>
              <a:gd name="connsiteY3" fmla="*/ 1191950 h 1191950"/>
              <a:gd name="connsiteX4" fmla="*/ 0 w 1655393"/>
              <a:gd name="connsiteY4" fmla="*/ 736209 h 1191950"/>
              <a:gd name="connsiteX0" fmla="*/ 9378 w 1664771"/>
              <a:gd name="connsiteY0" fmla="*/ 736209 h 1206018"/>
              <a:gd name="connsiteX1" fmla="*/ 1664771 w 1664771"/>
              <a:gd name="connsiteY1" fmla="*/ 0 h 1206018"/>
              <a:gd name="connsiteX2" fmla="*/ 1664771 w 1664771"/>
              <a:gd name="connsiteY2" fmla="*/ 465119 h 1206018"/>
              <a:gd name="connsiteX3" fmla="*/ 0 w 1664771"/>
              <a:gd name="connsiteY3" fmla="*/ 1206018 h 1206018"/>
              <a:gd name="connsiteX4" fmla="*/ 9378 w 1664771"/>
              <a:gd name="connsiteY4" fmla="*/ 736209 h 1206018"/>
              <a:gd name="connsiteX0" fmla="*/ 9378 w 1664771"/>
              <a:gd name="connsiteY0" fmla="*/ 736209 h 1220085"/>
              <a:gd name="connsiteX1" fmla="*/ 1664771 w 1664771"/>
              <a:gd name="connsiteY1" fmla="*/ 0 h 1220085"/>
              <a:gd name="connsiteX2" fmla="*/ 1664771 w 1664771"/>
              <a:gd name="connsiteY2" fmla="*/ 465119 h 1220085"/>
              <a:gd name="connsiteX3" fmla="*/ 0 w 1664771"/>
              <a:gd name="connsiteY3" fmla="*/ 1220085 h 1220085"/>
              <a:gd name="connsiteX4" fmla="*/ 9378 w 1664771"/>
              <a:gd name="connsiteY4" fmla="*/ 736209 h 1220085"/>
              <a:gd name="connsiteX0" fmla="*/ 4689 w 1660082"/>
              <a:gd name="connsiteY0" fmla="*/ 736209 h 1220085"/>
              <a:gd name="connsiteX1" fmla="*/ 1660082 w 1660082"/>
              <a:gd name="connsiteY1" fmla="*/ 0 h 1220085"/>
              <a:gd name="connsiteX2" fmla="*/ 1660082 w 1660082"/>
              <a:gd name="connsiteY2" fmla="*/ 465119 h 1220085"/>
              <a:gd name="connsiteX3" fmla="*/ 0 w 1660082"/>
              <a:gd name="connsiteY3" fmla="*/ 1220085 h 1220085"/>
              <a:gd name="connsiteX4" fmla="*/ 4689 w 1660082"/>
              <a:gd name="connsiteY4" fmla="*/ 736209 h 1220085"/>
              <a:gd name="connsiteX0" fmla="*/ 4689 w 2752611"/>
              <a:gd name="connsiteY0" fmla="*/ 1211222 h 1695098"/>
              <a:gd name="connsiteX1" fmla="*/ 2752611 w 2752611"/>
              <a:gd name="connsiteY1" fmla="*/ 0 h 1695098"/>
              <a:gd name="connsiteX2" fmla="*/ 1660082 w 2752611"/>
              <a:gd name="connsiteY2" fmla="*/ 940132 h 1695098"/>
              <a:gd name="connsiteX3" fmla="*/ 0 w 2752611"/>
              <a:gd name="connsiteY3" fmla="*/ 1695098 h 1695098"/>
              <a:gd name="connsiteX4" fmla="*/ 4689 w 2752611"/>
              <a:gd name="connsiteY4" fmla="*/ 1211222 h 1695098"/>
              <a:gd name="connsiteX0" fmla="*/ 4689 w 2752612"/>
              <a:gd name="connsiteY0" fmla="*/ 1211222 h 1695098"/>
              <a:gd name="connsiteX1" fmla="*/ 2752611 w 2752612"/>
              <a:gd name="connsiteY1" fmla="*/ 0 h 1695098"/>
              <a:gd name="connsiteX2" fmla="*/ 2752612 w 2752612"/>
              <a:gd name="connsiteY2" fmla="*/ 465119 h 1695098"/>
              <a:gd name="connsiteX3" fmla="*/ 0 w 2752612"/>
              <a:gd name="connsiteY3" fmla="*/ 1695098 h 1695098"/>
              <a:gd name="connsiteX4" fmla="*/ 4689 w 2752612"/>
              <a:gd name="connsiteY4" fmla="*/ 1211222 h 1695098"/>
              <a:gd name="connsiteX0" fmla="*/ 4689 w 2752612"/>
              <a:gd name="connsiteY0" fmla="*/ 1211222 h 1695098"/>
              <a:gd name="connsiteX1" fmla="*/ 2752611 w 2752612"/>
              <a:gd name="connsiteY1" fmla="*/ 0 h 1695098"/>
              <a:gd name="connsiteX2" fmla="*/ 2752612 w 2752612"/>
              <a:gd name="connsiteY2" fmla="*/ 497583 h 1695098"/>
              <a:gd name="connsiteX3" fmla="*/ 0 w 2752612"/>
              <a:gd name="connsiteY3" fmla="*/ 1695098 h 1695098"/>
              <a:gd name="connsiteX4" fmla="*/ 4689 w 2752612"/>
              <a:gd name="connsiteY4" fmla="*/ 1211222 h 1695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612" h="1695098">
                <a:moveTo>
                  <a:pt x="4689" y="1211222"/>
                </a:moveTo>
                <a:lnTo>
                  <a:pt x="2752611" y="0"/>
                </a:lnTo>
                <a:cubicBezTo>
                  <a:pt x="2752611" y="155040"/>
                  <a:pt x="2752612" y="342543"/>
                  <a:pt x="2752612" y="497583"/>
                </a:cubicBezTo>
                <a:lnTo>
                  <a:pt x="0" y="1695098"/>
                </a:lnTo>
                <a:lnTo>
                  <a:pt x="4689" y="1211222"/>
                </a:lnTo>
                <a:close/>
              </a:path>
            </a:pathLst>
          </a:cu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1800" dirty="0"/>
          </a:p>
        </p:txBody>
      </p:sp>
    </p:spTree>
    <p:extLst>
      <p:ext uri="{BB962C8B-B14F-4D97-AF65-F5344CB8AC3E}">
        <p14:creationId xmlns:p14="http://schemas.microsoft.com/office/powerpoint/2010/main" val="1220903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decel="50000" fill="hold" grpId="0" nodeType="withEffect">
                                  <p:stCondLst>
                                    <p:cond delay="0"/>
                                  </p:stCondLst>
                                  <p:childTnLst>
                                    <p:animMotion origin="layout" path="M -0.00052 -0.00031 L 0.06666 -0.05402 " pathEditMode="relative" rAng="0" ptsTypes="AA">
                                      <p:cBhvr>
                                        <p:cTn id="6" dur="1000" fill="hold"/>
                                        <p:tgtEl>
                                          <p:spTgt spid="19"/>
                                        </p:tgtEl>
                                        <p:attrNameLst>
                                          <p:attrName>ppt_x</p:attrName>
                                          <p:attrName>ppt_y</p:attrName>
                                        </p:attrNameLst>
                                      </p:cBhvr>
                                      <p:rCtr x="3368" y="-2685"/>
                                    </p:animMotion>
                                  </p:childTnLst>
                                </p:cTn>
                              </p:par>
                              <p:par>
                                <p:cTn id="7" presetID="10" presetClass="entr" presetSubtype="0" fill="hold" nodeType="withEffect">
                                  <p:stCondLst>
                                    <p:cond delay="200"/>
                                  </p:stCondLst>
                                  <p:childTnLst>
                                    <p:set>
                                      <p:cBhvr>
                                        <p:cTn id="8" dur="1" fill="hold">
                                          <p:stCondLst>
                                            <p:cond delay="0"/>
                                          </p:stCondLst>
                                        </p:cTn>
                                        <p:tgtEl>
                                          <p:spTgt spid="20"/>
                                        </p:tgtEl>
                                        <p:attrNameLst>
                                          <p:attrName>style.visibility</p:attrName>
                                        </p:attrNameLst>
                                      </p:cBhvr>
                                      <p:to>
                                        <p:strVal val="visible"/>
                                      </p:to>
                                    </p:set>
                                    <p:animEffect transition="in" filter="fade">
                                      <p:cBhvr>
                                        <p:cTn id="9" dur="500"/>
                                        <p:tgtEl>
                                          <p:spTgt spid="20"/>
                                        </p:tgtEl>
                                      </p:cBhvr>
                                    </p:animEffect>
                                  </p:childTnLst>
                                </p:cTn>
                              </p:par>
                              <p:par>
                                <p:cTn id="10" presetID="35" presetClass="path" presetSubtype="0" decel="100000" fill="hold" nodeType="withEffect">
                                  <p:stCondLst>
                                    <p:cond delay="200"/>
                                  </p:stCondLst>
                                  <p:childTnLst>
                                    <p:animMotion origin="layout" path="M -5.55556E-7 3.58025E-6 L -0.0092 0.00031 " pathEditMode="relative" rAng="0" ptsTypes="AA">
                                      <p:cBhvr>
                                        <p:cTn id="11" dur="750" spd="-100000" fill="hold"/>
                                        <p:tgtEl>
                                          <p:spTgt spid="20"/>
                                        </p:tgtEl>
                                        <p:attrNameLst>
                                          <p:attrName>ppt_x</p:attrName>
                                          <p:attrName>ppt_y</p:attrName>
                                        </p:attrNameLst>
                                      </p:cBhvr>
                                      <p:rCtr x="-469" y="0"/>
                                    </p:animMotion>
                                  </p:childTnLst>
                                </p:cTn>
                              </p:par>
                            </p:childTnLst>
                          </p:cTn>
                        </p:par>
                        <p:par>
                          <p:cTn id="12" fill="hold">
                            <p:stCondLst>
                              <p:cond delay="1000"/>
                            </p:stCondLst>
                            <p:childTnLst>
                              <p:par>
                                <p:cTn id="13" presetID="10" presetClass="entr" presetSubtype="0" fill="hold" nodeType="afterEffect">
                                  <p:stCondLst>
                                    <p:cond delay="20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35" presetClass="path" presetSubtype="0" decel="100000" fill="hold" nodeType="withEffect">
                                  <p:stCondLst>
                                    <p:cond delay="200"/>
                                  </p:stCondLst>
                                  <p:childTnLst>
                                    <p:animMotion origin="layout" path="M -0.01979 0.00031 L -0.0092 0.00031 " pathEditMode="relative" rAng="0" ptsTypes="AA">
                                      <p:cBhvr>
                                        <p:cTn id="17" dur="750" spd="-100000" fill="hold"/>
                                        <p:tgtEl>
                                          <p:spTgt spid="21"/>
                                        </p:tgtEl>
                                        <p:attrNameLst>
                                          <p:attrName>ppt_x</p:attrName>
                                          <p:attrName>ppt_y</p:attrName>
                                        </p:attrNameLst>
                                      </p:cBhvr>
                                      <p:rCtr x="521" y="0"/>
                                    </p:animMotion>
                                  </p:childTnLst>
                                </p:cTn>
                              </p:par>
                            </p:childTnLst>
                          </p:cTn>
                        </p:par>
                        <p:par>
                          <p:cTn id="18" fill="hold">
                            <p:stCondLst>
                              <p:cond delay="1950"/>
                            </p:stCondLst>
                            <p:childTnLst>
                              <p:par>
                                <p:cTn id="19" presetID="10" presetClass="entr" presetSubtype="0" fill="hold" nodeType="afterEffect">
                                  <p:stCondLst>
                                    <p:cond delay="20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500"/>
                                        <p:tgtEl>
                                          <p:spTgt spid="22"/>
                                        </p:tgtEl>
                                      </p:cBhvr>
                                    </p:animEffect>
                                  </p:childTnLst>
                                </p:cTn>
                              </p:par>
                              <p:par>
                                <p:cTn id="22" presetID="35" presetClass="path" presetSubtype="0" decel="100000" fill="hold" nodeType="withEffect">
                                  <p:stCondLst>
                                    <p:cond delay="200"/>
                                  </p:stCondLst>
                                  <p:childTnLst>
                                    <p:animMotion origin="layout" path="M -3.88889E-6 -2.96296E-6 L -0.0092 0.00031 " pathEditMode="relative" rAng="0" ptsTypes="AA">
                                      <p:cBhvr>
                                        <p:cTn id="23" dur="750" spd="-100000" fill="hold"/>
                                        <p:tgtEl>
                                          <p:spTgt spid="22"/>
                                        </p:tgtEl>
                                        <p:attrNameLst>
                                          <p:attrName>ppt_x</p:attrName>
                                          <p:attrName>ppt_y</p:attrName>
                                        </p:attrNameLst>
                                      </p:cBhvr>
                                      <p:rCtr x="-469" y="0"/>
                                    </p:animMotion>
                                  </p:childTnLst>
                                </p:cTn>
                              </p:par>
                              <p:par>
                                <p:cTn id="24" presetID="0" presetClass="path" presetSubtype="0" accel="50000" decel="50000" fill="hold" grpId="0" nodeType="withEffect">
                                  <p:stCondLst>
                                    <p:cond delay="0"/>
                                  </p:stCondLst>
                                  <p:childTnLst>
                                    <p:animMotion origin="layout" path="M 0.1585 -0.09691 L -0.14862 0.14414 " pathEditMode="relative" rAng="0" ptsTypes="AA">
                                      <p:cBhvr>
                                        <p:cTn id="25" dur="2000" fill="hold"/>
                                        <p:tgtEl>
                                          <p:spTgt spid="25"/>
                                        </p:tgtEl>
                                        <p:attrNameLst>
                                          <p:attrName>ppt_x</p:attrName>
                                          <p:attrName>ppt_y</p:attrName>
                                        </p:attrNameLst>
                                      </p:cBhvr>
                                      <p:rCtr x="-15365" y="1203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5" grpId="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Vision slide white">
    <p:bg>
      <p:bgPr>
        <a:solidFill>
          <a:schemeClr val="bg1"/>
        </a:solidFill>
        <a:effectLst/>
      </p:bgPr>
    </p:bg>
    <p:spTree>
      <p:nvGrpSpPr>
        <p:cNvPr id="1" name=""/>
        <p:cNvGrpSpPr/>
        <p:nvPr/>
      </p:nvGrpSpPr>
      <p:grpSpPr>
        <a:xfrm>
          <a:off x="0" y="0"/>
          <a:ext cx="0" cy="0"/>
          <a:chOff x="0" y="0"/>
          <a:chExt cx="0" cy="0"/>
        </a:xfrm>
      </p:grpSpPr>
      <p:grpSp>
        <p:nvGrpSpPr>
          <p:cNvPr id="19" name="Gruppierung 18"/>
          <p:cNvGrpSpPr/>
          <p:nvPr userDrawn="1"/>
        </p:nvGrpSpPr>
        <p:grpSpPr>
          <a:xfrm>
            <a:off x="1140943" y="1199891"/>
            <a:ext cx="5535934" cy="719804"/>
            <a:chOff x="1093645" y="1199891"/>
            <a:chExt cx="5535934" cy="719804"/>
          </a:xfrm>
        </p:grpSpPr>
        <p:sp>
          <p:nvSpPr>
            <p:cNvPr id="20" name="Textfeld 19"/>
            <p:cNvSpPr txBox="1"/>
            <p:nvPr userDrawn="1"/>
          </p:nvSpPr>
          <p:spPr>
            <a:xfrm>
              <a:off x="1109402" y="1199891"/>
              <a:ext cx="3507621"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tx2"/>
                  </a:solidFill>
                  <a:latin typeface="Canaro Light" charset="0"/>
                  <a:ea typeface="Canaro Light" charset="0"/>
                  <a:cs typeface="Canaro Light" charset="0"/>
                </a:rPr>
                <a:t>EMARSYS DELIVERS ON THE </a:t>
              </a:r>
            </a:p>
          </p:txBody>
        </p:sp>
        <p:sp>
          <p:nvSpPr>
            <p:cNvPr id="21" name="Textfeld 20"/>
            <p:cNvSpPr txBox="1"/>
            <p:nvPr userDrawn="1"/>
          </p:nvSpPr>
          <p:spPr>
            <a:xfrm>
              <a:off x="1093645" y="1460510"/>
              <a:ext cx="5535934" cy="459185"/>
            </a:xfrm>
            <a:prstGeom prst="rect">
              <a:avLst/>
            </a:prstGeom>
            <a:noFill/>
            <a:ln w="9525">
              <a:noFill/>
            </a:ln>
          </p:spPr>
          <p:txBody>
            <a:bodyPr wrap="square" lIns="0" tIns="0" rIns="0" bIns="0" rtlCol="0" anchor="ctr">
              <a:normAutofit fontScale="85000" lnSpcReduction="10000"/>
            </a:bodyPr>
            <a:lstStyle/>
            <a:p>
              <a:pPr>
                <a:lnSpc>
                  <a:spcPct val="90000"/>
                </a:lnSpc>
              </a:pPr>
              <a:r>
                <a:rPr lang="en-US" sz="3700" b="1" i="0" dirty="0">
                  <a:solidFill>
                    <a:schemeClr val="accent1"/>
                  </a:solidFill>
                  <a:latin typeface="Canaro Book" charset="0"/>
                  <a:ea typeface="Canaro Book" charset="0"/>
                  <a:cs typeface="Canaro Book" charset="0"/>
                </a:rPr>
                <a:t>PROMISE</a:t>
              </a:r>
              <a:r>
                <a:rPr lang="en-US" sz="3700" b="1" i="0" baseline="0" dirty="0">
                  <a:solidFill>
                    <a:schemeClr val="accent1"/>
                  </a:solidFill>
                  <a:latin typeface="Canaro Book" charset="0"/>
                  <a:ea typeface="Canaro Book" charset="0"/>
                  <a:cs typeface="Canaro Book" charset="0"/>
                </a:rPr>
                <a:t> OF MARKETING</a:t>
              </a:r>
              <a:endParaRPr lang="en-US" sz="3700" b="1" i="0" dirty="0">
                <a:solidFill>
                  <a:schemeClr val="accent1"/>
                </a:solidFill>
                <a:latin typeface="Canaro Book" charset="0"/>
                <a:ea typeface="Canaro Book" charset="0"/>
                <a:cs typeface="Canaro Book" charset="0"/>
              </a:endParaRPr>
            </a:p>
          </p:txBody>
        </p:sp>
      </p:grpSp>
      <p:grpSp>
        <p:nvGrpSpPr>
          <p:cNvPr id="22" name="Gruppierung 21"/>
          <p:cNvGrpSpPr/>
          <p:nvPr userDrawn="1"/>
        </p:nvGrpSpPr>
        <p:grpSpPr>
          <a:xfrm>
            <a:off x="1918284" y="2010204"/>
            <a:ext cx="6099453" cy="831541"/>
            <a:chOff x="1870986" y="2010204"/>
            <a:chExt cx="6099453" cy="831541"/>
          </a:xfrm>
        </p:grpSpPr>
        <p:sp>
          <p:nvSpPr>
            <p:cNvPr id="23" name="Textfeld 22"/>
            <p:cNvSpPr txBox="1"/>
            <p:nvPr userDrawn="1"/>
          </p:nvSpPr>
          <p:spPr>
            <a:xfrm>
              <a:off x="5134191" y="2010204"/>
              <a:ext cx="2836248" cy="459185"/>
            </a:xfrm>
            <a:prstGeom prst="rect">
              <a:avLst/>
            </a:prstGeom>
            <a:noFill/>
            <a:ln w="9525">
              <a:noFill/>
            </a:ln>
          </p:spPr>
          <p:txBody>
            <a:bodyPr wrap="square" lIns="0" tIns="0" rIns="0" bIns="0" rtlCol="0" anchor="ctr">
              <a:normAutofit fontScale="85000" lnSpcReduction="10000"/>
            </a:bodyPr>
            <a:lstStyle/>
            <a:p>
              <a:pPr>
                <a:lnSpc>
                  <a:spcPct val="90000"/>
                </a:lnSpc>
              </a:pPr>
              <a:r>
                <a:rPr lang="en-US" sz="3700" b="1" i="0" dirty="0">
                  <a:solidFill>
                    <a:schemeClr val="accent4"/>
                  </a:solidFill>
                  <a:latin typeface="Canaro Book" charset="0"/>
                  <a:ea typeface="Canaro Book" charset="0"/>
                  <a:cs typeface="Canaro Book" charset="0"/>
                </a:rPr>
                <a:t>INNOVATIVE</a:t>
              </a:r>
            </a:p>
          </p:txBody>
        </p:sp>
        <p:sp>
          <p:nvSpPr>
            <p:cNvPr id="24" name="Textfeld 23"/>
            <p:cNvSpPr txBox="1"/>
            <p:nvPr userDrawn="1"/>
          </p:nvSpPr>
          <p:spPr>
            <a:xfrm>
              <a:off x="2489445" y="2455812"/>
              <a:ext cx="3004323" cy="385933"/>
            </a:xfrm>
            <a:prstGeom prst="rect">
              <a:avLst/>
            </a:prstGeom>
            <a:noFill/>
            <a:ln w="9525">
              <a:noFill/>
            </a:ln>
          </p:spPr>
          <p:txBody>
            <a:bodyPr wrap="square" lIns="0" tIns="0" rIns="0" bIns="0" rtlCol="0" anchor="ctr">
              <a:normAutofit fontScale="85000" lnSpcReduction="20000"/>
            </a:bodyPr>
            <a:lstStyle/>
            <a:p>
              <a:pPr>
                <a:lnSpc>
                  <a:spcPct val="90000"/>
                </a:lnSpc>
              </a:pPr>
              <a:r>
                <a:rPr lang="en-US" sz="3700" b="1" i="0" dirty="0">
                  <a:solidFill>
                    <a:schemeClr val="accent4"/>
                  </a:solidFill>
                  <a:latin typeface="Canaro Book" charset="0"/>
                  <a:ea typeface="Canaro Book" charset="0"/>
                  <a:cs typeface="Canaro Book" charset="0"/>
                </a:rPr>
                <a:t>EASY TO USE</a:t>
              </a:r>
            </a:p>
          </p:txBody>
        </p:sp>
        <p:sp>
          <p:nvSpPr>
            <p:cNvPr id="25" name="Textfeld 24"/>
            <p:cNvSpPr txBox="1"/>
            <p:nvPr userDrawn="1"/>
          </p:nvSpPr>
          <p:spPr>
            <a:xfrm>
              <a:off x="1870986" y="2117689"/>
              <a:ext cx="3193405"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tx2"/>
                  </a:solidFill>
                  <a:latin typeface="Canaro Light" charset="0"/>
                  <a:ea typeface="Canaro Light" charset="0"/>
                  <a:cs typeface="Canaro Light" charset="0"/>
                </a:rPr>
                <a:t>BY</a:t>
              </a:r>
              <a:r>
                <a:rPr lang="en-US" sz="2100" b="0" i="0" baseline="0" dirty="0">
                  <a:solidFill>
                    <a:schemeClr val="tx2"/>
                  </a:solidFill>
                  <a:latin typeface="Canaro Light" charset="0"/>
                  <a:ea typeface="Canaro Light" charset="0"/>
                  <a:cs typeface="Canaro Light" charset="0"/>
                </a:rPr>
                <a:t> PROVIDING THE MOST</a:t>
              </a:r>
              <a:endParaRPr lang="en-US" sz="2100" b="0" i="0" dirty="0">
                <a:solidFill>
                  <a:schemeClr val="tx2"/>
                </a:solidFill>
                <a:latin typeface="Canaro Light" charset="0"/>
                <a:ea typeface="Canaro Light" charset="0"/>
                <a:cs typeface="Canaro Light" charset="0"/>
              </a:endParaRPr>
            </a:p>
          </p:txBody>
        </p:sp>
        <p:sp>
          <p:nvSpPr>
            <p:cNvPr id="26" name="Textfeld 25"/>
            <p:cNvSpPr txBox="1"/>
            <p:nvPr userDrawn="1"/>
          </p:nvSpPr>
          <p:spPr>
            <a:xfrm>
              <a:off x="1870986" y="2397137"/>
              <a:ext cx="593512"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tx2"/>
                  </a:solidFill>
                  <a:latin typeface="Canaro Light" charset="0"/>
                  <a:ea typeface="Canaro Light" charset="0"/>
                  <a:cs typeface="Canaro Light" charset="0"/>
                </a:rPr>
                <a:t>AND</a:t>
              </a:r>
            </a:p>
          </p:txBody>
        </p:sp>
        <p:sp>
          <p:nvSpPr>
            <p:cNvPr id="27" name="Textfeld 26"/>
            <p:cNvSpPr txBox="1"/>
            <p:nvPr userDrawn="1"/>
          </p:nvSpPr>
          <p:spPr>
            <a:xfrm>
              <a:off x="5538687" y="2397137"/>
              <a:ext cx="1869824"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tx2"/>
                  </a:solidFill>
                  <a:latin typeface="Canaro Light" charset="0"/>
                  <a:ea typeface="Canaro Light" charset="0"/>
                  <a:cs typeface="Canaro Light" charset="0"/>
                </a:rPr>
                <a:t>TECHNOLOGY</a:t>
              </a:r>
            </a:p>
          </p:txBody>
        </p:sp>
      </p:grpSp>
      <p:grpSp>
        <p:nvGrpSpPr>
          <p:cNvPr id="28" name="Gruppierung 27"/>
          <p:cNvGrpSpPr/>
          <p:nvPr userDrawn="1"/>
        </p:nvGrpSpPr>
        <p:grpSpPr>
          <a:xfrm>
            <a:off x="1146195" y="3069446"/>
            <a:ext cx="7164150" cy="937889"/>
            <a:chOff x="1098897" y="2981872"/>
            <a:chExt cx="7164150" cy="937889"/>
          </a:xfrm>
        </p:grpSpPr>
        <p:sp>
          <p:nvSpPr>
            <p:cNvPr id="29" name="Textfeld 28"/>
            <p:cNvSpPr txBox="1"/>
            <p:nvPr userDrawn="1"/>
          </p:nvSpPr>
          <p:spPr>
            <a:xfrm>
              <a:off x="1098897" y="2981872"/>
              <a:ext cx="7164150"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tx2"/>
                  </a:solidFill>
                  <a:latin typeface="Canaro Light" charset="0"/>
                  <a:ea typeface="Canaro Light" charset="0"/>
                  <a:cs typeface="Canaro Light" charset="0"/>
                </a:rPr>
                <a:t>THAT ENABLES BRANDS AROUND THE WORLD TO</a:t>
              </a:r>
              <a:r>
                <a:rPr lang="en-US" sz="2100" b="0" i="0" baseline="0" dirty="0">
                  <a:solidFill>
                    <a:schemeClr val="tx2"/>
                  </a:solidFill>
                  <a:latin typeface="Canaro Light" charset="0"/>
                  <a:ea typeface="Canaro Light" charset="0"/>
                  <a:cs typeface="Canaro Light" charset="0"/>
                </a:rPr>
                <a:t> SCALE</a:t>
              </a:r>
              <a:endParaRPr lang="en-US" sz="2100" b="0" i="0" dirty="0">
                <a:solidFill>
                  <a:schemeClr val="tx2"/>
                </a:solidFill>
                <a:latin typeface="Canaro Light" charset="0"/>
                <a:ea typeface="Canaro Light" charset="0"/>
                <a:cs typeface="Canaro Light" charset="0"/>
              </a:endParaRPr>
            </a:p>
          </p:txBody>
        </p:sp>
        <p:sp>
          <p:nvSpPr>
            <p:cNvPr id="30" name="Textfeld 29"/>
            <p:cNvSpPr txBox="1"/>
            <p:nvPr userDrawn="1"/>
          </p:nvSpPr>
          <p:spPr>
            <a:xfrm>
              <a:off x="2222891" y="3659142"/>
              <a:ext cx="3466525" cy="260619"/>
            </a:xfrm>
            <a:prstGeom prst="rect">
              <a:avLst/>
            </a:prstGeom>
            <a:noFill/>
            <a:ln w="9525">
              <a:noFill/>
            </a:ln>
          </p:spPr>
          <p:txBody>
            <a:bodyPr wrap="square" lIns="0" tIns="0" rIns="0" bIns="0" rtlCol="0" anchor="ctr">
              <a:normAutofit fontScale="92500" lnSpcReduction="10000"/>
            </a:bodyPr>
            <a:lstStyle/>
            <a:p>
              <a:pPr>
                <a:lnSpc>
                  <a:spcPct val="90000"/>
                </a:lnSpc>
              </a:pPr>
              <a:r>
                <a:rPr lang="en-US" sz="2100" b="0" i="0" dirty="0">
                  <a:solidFill>
                    <a:schemeClr val="tx2"/>
                  </a:solidFill>
                  <a:latin typeface="Canaro Light" charset="0"/>
                  <a:ea typeface="Canaro Light" charset="0"/>
                  <a:cs typeface="Canaro Light" charset="0"/>
                </a:rPr>
                <a:t>CUSTOMER INTERACTIONS.</a:t>
              </a:r>
            </a:p>
          </p:txBody>
        </p:sp>
        <p:sp>
          <p:nvSpPr>
            <p:cNvPr id="31" name="Textfeld 30"/>
            <p:cNvSpPr txBox="1"/>
            <p:nvPr userDrawn="1"/>
          </p:nvSpPr>
          <p:spPr>
            <a:xfrm>
              <a:off x="1335250" y="3263458"/>
              <a:ext cx="4175588" cy="459185"/>
            </a:xfrm>
            <a:prstGeom prst="rect">
              <a:avLst/>
            </a:prstGeom>
            <a:noFill/>
            <a:ln w="9525">
              <a:noFill/>
            </a:ln>
          </p:spPr>
          <p:txBody>
            <a:bodyPr wrap="square" lIns="0" tIns="0" rIns="0" bIns="0" rtlCol="0" anchor="ctr">
              <a:normAutofit fontScale="92500" lnSpcReduction="10000"/>
            </a:bodyPr>
            <a:lstStyle/>
            <a:p>
              <a:pPr>
                <a:lnSpc>
                  <a:spcPct val="90000"/>
                </a:lnSpc>
              </a:pPr>
              <a:r>
                <a:rPr lang="en-US" sz="3700" b="1" i="0" spc="0" dirty="0">
                  <a:solidFill>
                    <a:schemeClr val="accent3"/>
                  </a:solidFill>
                  <a:latin typeface="Canaro Book" charset="0"/>
                  <a:ea typeface="Canaro Book" charset="0"/>
                  <a:cs typeface="Canaro Book" charset="0"/>
                </a:rPr>
                <a:t>TRULY PERSONAL</a:t>
              </a:r>
            </a:p>
          </p:txBody>
        </p:sp>
      </p:grpSp>
      <p:sp>
        <p:nvSpPr>
          <p:cNvPr id="32" name="Rechteck 18"/>
          <p:cNvSpPr/>
          <p:nvPr userDrawn="1"/>
        </p:nvSpPr>
        <p:spPr>
          <a:xfrm>
            <a:off x="-2002221" y="1518896"/>
            <a:ext cx="1985589" cy="1459318"/>
          </a:xfrm>
          <a:custGeom>
            <a:avLst/>
            <a:gdLst>
              <a:gd name="connsiteX0" fmla="*/ 0 w 820710"/>
              <a:gd name="connsiteY0" fmla="*/ 0 h 455741"/>
              <a:gd name="connsiteX1" fmla="*/ 820710 w 820710"/>
              <a:gd name="connsiteY1" fmla="*/ 0 h 455741"/>
              <a:gd name="connsiteX2" fmla="*/ 820710 w 820710"/>
              <a:gd name="connsiteY2" fmla="*/ 455741 h 455741"/>
              <a:gd name="connsiteX3" fmla="*/ 0 w 820710"/>
              <a:gd name="connsiteY3" fmla="*/ 455741 h 455741"/>
              <a:gd name="connsiteX4" fmla="*/ 0 w 820710"/>
              <a:gd name="connsiteY4" fmla="*/ 0 h 455741"/>
              <a:gd name="connsiteX0" fmla="*/ 0 w 1655393"/>
              <a:gd name="connsiteY0" fmla="*/ 736209 h 1191950"/>
              <a:gd name="connsiteX1" fmla="*/ 1655393 w 1655393"/>
              <a:gd name="connsiteY1" fmla="*/ 0 h 1191950"/>
              <a:gd name="connsiteX2" fmla="*/ 820710 w 1655393"/>
              <a:gd name="connsiteY2" fmla="*/ 1191950 h 1191950"/>
              <a:gd name="connsiteX3" fmla="*/ 0 w 1655393"/>
              <a:gd name="connsiteY3" fmla="*/ 1191950 h 1191950"/>
              <a:gd name="connsiteX4" fmla="*/ 0 w 1655393"/>
              <a:gd name="connsiteY4" fmla="*/ 736209 h 1191950"/>
              <a:gd name="connsiteX0" fmla="*/ 0 w 1664771"/>
              <a:gd name="connsiteY0" fmla="*/ 736209 h 1191950"/>
              <a:gd name="connsiteX1" fmla="*/ 1655393 w 1664771"/>
              <a:gd name="connsiteY1" fmla="*/ 0 h 1191950"/>
              <a:gd name="connsiteX2" fmla="*/ 1664771 w 1664771"/>
              <a:gd name="connsiteY2" fmla="*/ 469808 h 1191950"/>
              <a:gd name="connsiteX3" fmla="*/ 0 w 1664771"/>
              <a:gd name="connsiteY3" fmla="*/ 1191950 h 1191950"/>
              <a:gd name="connsiteX4" fmla="*/ 0 w 1664771"/>
              <a:gd name="connsiteY4" fmla="*/ 736209 h 1191950"/>
              <a:gd name="connsiteX0" fmla="*/ 0 w 1655393"/>
              <a:gd name="connsiteY0" fmla="*/ 736209 h 1191950"/>
              <a:gd name="connsiteX1" fmla="*/ 1655393 w 1655393"/>
              <a:gd name="connsiteY1" fmla="*/ 0 h 1191950"/>
              <a:gd name="connsiteX2" fmla="*/ 1655393 w 1655393"/>
              <a:gd name="connsiteY2" fmla="*/ 465119 h 1191950"/>
              <a:gd name="connsiteX3" fmla="*/ 0 w 1655393"/>
              <a:gd name="connsiteY3" fmla="*/ 1191950 h 1191950"/>
              <a:gd name="connsiteX4" fmla="*/ 0 w 1655393"/>
              <a:gd name="connsiteY4" fmla="*/ 736209 h 1191950"/>
              <a:gd name="connsiteX0" fmla="*/ 9378 w 1664771"/>
              <a:gd name="connsiteY0" fmla="*/ 736209 h 1206018"/>
              <a:gd name="connsiteX1" fmla="*/ 1664771 w 1664771"/>
              <a:gd name="connsiteY1" fmla="*/ 0 h 1206018"/>
              <a:gd name="connsiteX2" fmla="*/ 1664771 w 1664771"/>
              <a:gd name="connsiteY2" fmla="*/ 465119 h 1206018"/>
              <a:gd name="connsiteX3" fmla="*/ 0 w 1664771"/>
              <a:gd name="connsiteY3" fmla="*/ 1206018 h 1206018"/>
              <a:gd name="connsiteX4" fmla="*/ 9378 w 1664771"/>
              <a:gd name="connsiteY4" fmla="*/ 736209 h 1206018"/>
              <a:gd name="connsiteX0" fmla="*/ 9378 w 1664771"/>
              <a:gd name="connsiteY0" fmla="*/ 736209 h 1220085"/>
              <a:gd name="connsiteX1" fmla="*/ 1664771 w 1664771"/>
              <a:gd name="connsiteY1" fmla="*/ 0 h 1220085"/>
              <a:gd name="connsiteX2" fmla="*/ 1664771 w 1664771"/>
              <a:gd name="connsiteY2" fmla="*/ 465119 h 1220085"/>
              <a:gd name="connsiteX3" fmla="*/ 0 w 1664771"/>
              <a:gd name="connsiteY3" fmla="*/ 1220085 h 1220085"/>
              <a:gd name="connsiteX4" fmla="*/ 9378 w 1664771"/>
              <a:gd name="connsiteY4" fmla="*/ 736209 h 1220085"/>
              <a:gd name="connsiteX0" fmla="*/ 4689 w 1660082"/>
              <a:gd name="connsiteY0" fmla="*/ 736209 h 1220085"/>
              <a:gd name="connsiteX1" fmla="*/ 1660082 w 1660082"/>
              <a:gd name="connsiteY1" fmla="*/ 0 h 1220085"/>
              <a:gd name="connsiteX2" fmla="*/ 1660082 w 1660082"/>
              <a:gd name="connsiteY2" fmla="*/ 465119 h 1220085"/>
              <a:gd name="connsiteX3" fmla="*/ 0 w 1660082"/>
              <a:gd name="connsiteY3" fmla="*/ 1220085 h 1220085"/>
              <a:gd name="connsiteX4" fmla="*/ 4689 w 1660082"/>
              <a:gd name="connsiteY4" fmla="*/ 736209 h 12200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0082" h="1220085">
                <a:moveTo>
                  <a:pt x="4689" y="736209"/>
                </a:moveTo>
                <a:lnTo>
                  <a:pt x="1660082" y="0"/>
                </a:lnTo>
                <a:lnTo>
                  <a:pt x="1660082" y="465119"/>
                </a:lnTo>
                <a:lnTo>
                  <a:pt x="0" y="1220085"/>
                </a:lnTo>
                <a:lnTo>
                  <a:pt x="4689" y="736209"/>
                </a:lnTo>
                <a:close/>
              </a:path>
            </a:pathLst>
          </a:custGeom>
          <a:solidFill>
            <a:schemeClr val="accent1"/>
          </a:solidFill>
          <a:ln w="127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1800" dirty="0"/>
          </a:p>
        </p:txBody>
      </p:sp>
      <p:sp>
        <p:nvSpPr>
          <p:cNvPr id="33" name="Rechteck 18"/>
          <p:cNvSpPr/>
          <p:nvPr userDrawn="1"/>
        </p:nvSpPr>
        <p:spPr>
          <a:xfrm>
            <a:off x="9381485" y="1720857"/>
            <a:ext cx="3250634" cy="2001786"/>
          </a:xfrm>
          <a:custGeom>
            <a:avLst/>
            <a:gdLst>
              <a:gd name="connsiteX0" fmla="*/ 0 w 820710"/>
              <a:gd name="connsiteY0" fmla="*/ 0 h 455741"/>
              <a:gd name="connsiteX1" fmla="*/ 820710 w 820710"/>
              <a:gd name="connsiteY1" fmla="*/ 0 h 455741"/>
              <a:gd name="connsiteX2" fmla="*/ 820710 w 820710"/>
              <a:gd name="connsiteY2" fmla="*/ 455741 h 455741"/>
              <a:gd name="connsiteX3" fmla="*/ 0 w 820710"/>
              <a:gd name="connsiteY3" fmla="*/ 455741 h 455741"/>
              <a:gd name="connsiteX4" fmla="*/ 0 w 820710"/>
              <a:gd name="connsiteY4" fmla="*/ 0 h 455741"/>
              <a:gd name="connsiteX0" fmla="*/ 0 w 1655393"/>
              <a:gd name="connsiteY0" fmla="*/ 736209 h 1191950"/>
              <a:gd name="connsiteX1" fmla="*/ 1655393 w 1655393"/>
              <a:gd name="connsiteY1" fmla="*/ 0 h 1191950"/>
              <a:gd name="connsiteX2" fmla="*/ 820710 w 1655393"/>
              <a:gd name="connsiteY2" fmla="*/ 1191950 h 1191950"/>
              <a:gd name="connsiteX3" fmla="*/ 0 w 1655393"/>
              <a:gd name="connsiteY3" fmla="*/ 1191950 h 1191950"/>
              <a:gd name="connsiteX4" fmla="*/ 0 w 1655393"/>
              <a:gd name="connsiteY4" fmla="*/ 736209 h 1191950"/>
              <a:gd name="connsiteX0" fmla="*/ 0 w 1664771"/>
              <a:gd name="connsiteY0" fmla="*/ 736209 h 1191950"/>
              <a:gd name="connsiteX1" fmla="*/ 1655393 w 1664771"/>
              <a:gd name="connsiteY1" fmla="*/ 0 h 1191950"/>
              <a:gd name="connsiteX2" fmla="*/ 1664771 w 1664771"/>
              <a:gd name="connsiteY2" fmla="*/ 469808 h 1191950"/>
              <a:gd name="connsiteX3" fmla="*/ 0 w 1664771"/>
              <a:gd name="connsiteY3" fmla="*/ 1191950 h 1191950"/>
              <a:gd name="connsiteX4" fmla="*/ 0 w 1664771"/>
              <a:gd name="connsiteY4" fmla="*/ 736209 h 1191950"/>
              <a:gd name="connsiteX0" fmla="*/ 0 w 1655393"/>
              <a:gd name="connsiteY0" fmla="*/ 736209 h 1191950"/>
              <a:gd name="connsiteX1" fmla="*/ 1655393 w 1655393"/>
              <a:gd name="connsiteY1" fmla="*/ 0 h 1191950"/>
              <a:gd name="connsiteX2" fmla="*/ 1655393 w 1655393"/>
              <a:gd name="connsiteY2" fmla="*/ 465119 h 1191950"/>
              <a:gd name="connsiteX3" fmla="*/ 0 w 1655393"/>
              <a:gd name="connsiteY3" fmla="*/ 1191950 h 1191950"/>
              <a:gd name="connsiteX4" fmla="*/ 0 w 1655393"/>
              <a:gd name="connsiteY4" fmla="*/ 736209 h 1191950"/>
              <a:gd name="connsiteX0" fmla="*/ 9378 w 1664771"/>
              <a:gd name="connsiteY0" fmla="*/ 736209 h 1206018"/>
              <a:gd name="connsiteX1" fmla="*/ 1664771 w 1664771"/>
              <a:gd name="connsiteY1" fmla="*/ 0 h 1206018"/>
              <a:gd name="connsiteX2" fmla="*/ 1664771 w 1664771"/>
              <a:gd name="connsiteY2" fmla="*/ 465119 h 1206018"/>
              <a:gd name="connsiteX3" fmla="*/ 0 w 1664771"/>
              <a:gd name="connsiteY3" fmla="*/ 1206018 h 1206018"/>
              <a:gd name="connsiteX4" fmla="*/ 9378 w 1664771"/>
              <a:gd name="connsiteY4" fmla="*/ 736209 h 1206018"/>
              <a:gd name="connsiteX0" fmla="*/ 9378 w 1664771"/>
              <a:gd name="connsiteY0" fmla="*/ 736209 h 1220085"/>
              <a:gd name="connsiteX1" fmla="*/ 1664771 w 1664771"/>
              <a:gd name="connsiteY1" fmla="*/ 0 h 1220085"/>
              <a:gd name="connsiteX2" fmla="*/ 1664771 w 1664771"/>
              <a:gd name="connsiteY2" fmla="*/ 465119 h 1220085"/>
              <a:gd name="connsiteX3" fmla="*/ 0 w 1664771"/>
              <a:gd name="connsiteY3" fmla="*/ 1220085 h 1220085"/>
              <a:gd name="connsiteX4" fmla="*/ 9378 w 1664771"/>
              <a:gd name="connsiteY4" fmla="*/ 736209 h 1220085"/>
              <a:gd name="connsiteX0" fmla="*/ 4689 w 1660082"/>
              <a:gd name="connsiteY0" fmla="*/ 736209 h 1220085"/>
              <a:gd name="connsiteX1" fmla="*/ 1660082 w 1660082"/>
              <a:gd name="connsiteY1" fmla="*/ 0 h 1220085"/>
              <a:gd name="connsiteX2" fmla="*/ 1660082 w 1660082"/>
              <a:gd name="connsiteY2" fmla="*/ 465119 h 1220085"/>
              <a:gd name="connsiteX3" fmla="*/ 0 w 1660082"/>
              <a:gd name="connsiteY3" fmla="*/ 1220085 h 1220085"/>
              <a:gd name="connsiteX4" fmla="*/ 4689 w 1660082"/>
              <a:gd name="connsiteY4" fmla="*/ 736209 h 1220085"/>
              <a:gd name="connsiteX0" fmla="*/ 4689 w 2752611"/>
              <a:gd name="connsiteY0" fmla="*/ 1211222 h 1695098"/>
              <a:gd name="connsiteX1" fmla="*/ 2752611 w 2752611"/>
              <a:gd name="connsiteY1" fmla="*/ 0 h 1695098"/>
              <a:gd name="connsiteX2" fmla="*/ 1660082 w 2752611"/>
              <a:gd name="connsiteY2" fmla="*/ 940132 h 1695098"/>
              <a:gd name="connsiteX3" fmla="*/ 0 w 2752611"/>
              <a:gd name="connsiteY3" fmla="*/ 1695098 h 1695098"/>
              <a:gd name="connsiteX4" fmla="*/ 4689 w 2752611"/>
              <a:gd name="connsiteY4" fmla="*/ 1211222 h 1695098"/>
              <a:gd name="connsiteX0" fmla="*/ 4689 w 2752612"/>
              <a:gd name="connsiteY0" fmla="*/ 1211222 h 1695098"/>
              <a:gd name="connsiteX1" fmla="*/ 2752611 w 2752612"/>
              <a:gd name="connsiteY1" fmla="*/ 0 h 1695098"/>
              <a:gd name="connsiteX2" fmla="*/ 2752612 w 2752612"/>
              <a:gd name="connsiteY2" fmla="*/ 465119 h 1695098"/>
              <a:gd name="connsiteX3" fmla="*/ 0 w 2752612"/>
              <a:gd name="connsiteY3" fmla="*/ 1695098 h 1695098"/>
              <a:gd name="connsiteX4" fmla="*/ 4689 w 2752612"/>
              <a:gd name="connsiteY4" fmla="*/ 1211222 h 1695098"/>
              <a:gd name="connsiteX0" fmla="*/ 4689 w 2752612"/>
              <a:gd name="connsiteY0" fmla="*/ 1211222 h 1695098"/>
              <a:gd name="connsiteX1" fmla="*/ 2752611 w 2752612"/>
              <a:gd name="connsiteY1" fmla="*/ 0 h 1695098"/>
              <a:gd name="connsiteX2" fmla="*/ 2752612 w 2752612"/>
              <a:gd name="connsiteY2" fmla="*/ 497583 h 1695098"/>
              <a:gd name="connsiteX3" fmla="*/ 0 w 2752612"/>
              <a:gd name="connsiteY3" fmla="*/ 1695098 h 1695098"/>
              <a:gd name="connsiteX4" fmla="*/ 4689 w 2752612"/>
              <a:gd name="connsiteY4" fmla="*/ 1211222 h 1695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52612" h="1695098">
                <a:moveTo>
                  <a:pt x="4689" y="1211222"/>
                </a:moveTo>
                <a:lnTo>
                  <a:pt x="2752611" y="0"/>
                </a:lnTo>
                <a:cubicBezTo>
                  <a:pt x="2752611" y="155040"/>
                  <a:pt x="2752612" y="342543"/>
                  <a:pt x="2752612" y="497583"/>
                </a:cubicBezTo>
                <a:lnTo>
                  <a:pt x="0" y="1695098"/>
                </a:lnTo>
                <a:lnTo>
                  <a:pt x="4689" y="1211222"/>
                </a:lnTo>
                <a:close/>
              </a:path>
            </a:pathLst>
          </a:custGeom>
          <a:solidFill>
            <a:schemeClr val="accent2"/>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1800" dirty="0"/>
          </a:p>
        </p:txBody>
      </p:sp>
    </p:spTree>
    <p:extLst>
      <p:ext uri="{BB962C8B-B14F-4D97-AF65-F5344CB8AC3E}">
        <p14:creationId xmlns:p14="http://schemas.microsoft.com/office/powerpoint/2010/main" val="1300019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decel="50000" fill="hold" grpId="0" nodeType="withEffect">
                                  <p:stCondLst>
                                    <p:cond delay="0"/>
                                  </p:stCondLst>
                                  <p:childTnLst>
                                    <p:animMotion origin="layout" path="M -0.00052 -0.00031 L 0.06666 -0.05402 " pathEditMode="relative" rAng="0" ptsTypes="AA">
                                      <p:cBhvr>
                                        <p:cTn id="6" dur="1000" fill="hold"/>
                                        <p:tgtEl>
                                          <p:spTgt spid="32"/>
                                        </p:tgtEl>
                                        <p:attrNameLst>
                                          <p:attrName>ppt_x</p:attrName>
                                          <p:attrName>ppt_y</p:attrName>
                                        </p:attrNameLst>
                                      </p:cBhvr>
                                      <p:rCtr x="3368" y="-2685"/>
                                    </p:animMotion>
                                  </p:childTnLst>
                                </p:cTn>
                              </p:par>
                              <p:par>
                                <p:cTn id="7" presetID="10" presetClass="entr" presetSubtype="0" fill="hold" nodeType="withEffect">
                                  <p:stCondLst>
                                    <p:cond delay="200"/>
                                  </p:stCondLst>
                                  <p:childTnLst>
                                    <p:set>
                                      <p:cBhvr>
                                        <p:cTn id="8" dur="1" fill="hold">
                                          <p:stCondLst>
                                            <p:cond delay="0"/>
                                          </p:stCondLst>
                                        </p:cTn>
                                        <p:tgtEl>
                                          <p:spTgt spid="19"/>
                                        </p:tgtEl>
                                        <p:attrNameLst>
                                          <p:attrName>style.visibility</p:attrName>
                                        </p:attrNameLst>
                                      </p:cBhvr>
                                      <p:to>
                                        <p:strVal val="visible"/>
                                      </p:to>
                                    </p:set>
                                    <p:animEffect transition="in" filter="fade">
                                      <p:cBhvr>
                                        <p:cTn id="9" dur="500"/>
                                        <p:tgtEl>
                                          <p:spTgt spid="19"/>
                                        </p:tgtEl>
                                      </p:cBhvr>
                                    </p:animEffect>
                                  </p:childTnLst>
                                </p:cTn>
                              </p:par>
                              <p:par>
                                <p:cTn id="10" presetID="35" presetClass="path" presetSubtype="0" decel="100000" fill="hold" nodeType="withEffect">
                                  <p:stCondLst>
                                    <p:cond delay="200"/>
                                  </p:stCondLst>
                                  <p:childTnLst>
                                    <p:animMotion origin="layout" path="M -5.55556E-7 3.58025E-6 L -0.0092 0.00031 " pathEditMode="relative" rAng="0" ptsTypes="AA">
                                      <p:cBhvr>
                                        <p:cTn id="11" dur="750" spd="-100000" fill="hold"/>
                                        <p:tgtEl>
                                          <p:spTgt spid="19"/>
                                        </p:tgtEl>
                                        <p:attrNameLst>
                                          <p:attrName>ppt_x</p:attrName>
                                          <p:attrName>ppt_y</p:attrName>
                                        </p:attrNameLst>
                                      </p:cBhvr>
                                      <p:rCtr x="-469" y="0"/>
                                    </p:animMotion>
                                  </p:childTnLst>
                                </p:cTn>
                              </p:par>
                            </p:childTnLst>
                          </p:cTn>
                        </p:par>
                        <p:par>
                          <p:cTn id="12" fill="hold">
                            <p:stCondLst>
                              <p:cond delay="1000"/>
                            </p:stCondLst>
                            <p:childTnLst>
                              <p:par>
                                <p:cTn id="13" presetID="10" presetClass="entr" presetSubtype="0" fill="hold" nodeType="afterEffect">
                                  <p:stCondLst>
                                    <p:cond delay="20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35" presetClass="path" presetSubtype="0" decel="100000" fill="hold" nodeType="withEffect">
                                  <p:stCondLst>
                                    <p:cond delay="200"/>
                                  </p:stCondLst>
                                  <p:childTnLst>
                                    <p:animMotion origin="layout" path="M -0.01979 0.00031 L -0.0092 0.00031 " pathEditMode="relative" rAng="0" ptsTypes="AA">
                                      <p:cBhvr>
                                        <p:cTn id="17" dur="750" spd="-100000" fill="hold"/>
                                        <p:tgtEl>
                                          <p:spTgt spid="22"/>
                                        </p:tgtEl>
                                        <p:attrNameLst>
                                          <p:attrName>ppt_x</p:attrName>
                                          <p:attrName>ppt_y</p:attrName>
                                        </p:attrNameLst>
                                      </p:cBhvr>
                                      <p:rCtr x="521" y="0"/>
                                    </p:animMotion>
                                  </p:childTnLst>
                                </p:cTn>
                              </p:par>
                            </p:childTnLst>
                          </p:cTn>
                        </p:par>
                        <p:par>
                          <p:cTn id="18" fill="hold">
                            <p:stCondLst>
                              <p:cond delay="1950"/>
                            </p:stCondLst>
                            <p:childTnLst>
                              <p:par>
                                <p:cTn id="19" presetID="10" presetClass="entr" presetSubtype="0" fill="hold" nodeType="afterEffect">
                                  <p:stCondLst>
                                    <p:cond delay="200"/>
                                  </p:stCondLst>
                                  <p:childTnLst>
                                    <p:set>
                                      <p:cBhvr>
                                        <p:cTn id="20" dur="1" fill="hold">
                                          <p:stCondLst>
                                            <p:cond delay="0"/>
                                          </p:stCondLst>
                                        </p:cTn>
                                        <p:tgtEl>
                                          <p:spTgt spid="28"/>
                                        </p:tgtEl>
                                        <p:attrNameLst>
                                          <p:attrName>style.visibility</p:attrName>
                                        </p:attrNameLst>
                                      </p:cBhvr>
                                      <p:to>
                                        <p:strVal val="visible"/>
                                      </p:to>
                                    </p:set>
                                    <p:animEffect transition="in" filter="fade">
                                      <p:cBhvr>
                                        <p:cTn id="21" dur="500"/>
                                        <p:tgtEl>
                                          <p:spTgt spid="28"/>
                                        </p:tgtEl>
                                      </p:cBhvr>
                                    </p:animEffect>
                                  </p:childTnLst>
                                </p:cTn>
                              </p:par>
                              <p:par>
                                <p:cTn id="22" presetID="35" presetClass="path" presetSubtype="0" decel="100000" fill="hold" nodeType="withEffect">
                                  <p:stCondLst>
                                    <p:cond delay="200"/>
                                  </p:stCondLst>
                                  <p:childTnLst>
                                    <p:animMotion origin="layout" path="M -3.88889E-6 -2.96296E-6 L -0.0092 0.00031 " pathEditMode="relative" rAng="0" ptsTypes="AA">
                                      <p:cBhvr>
                                        <p:cTn id="23" dur="750" spd="-100000" fill="hold"/>
                                        <p:tgtEl>
                                          <p:spTgt spid="28"/>
                                        </p:tgtEl>
                                        <p:attrNameLst>
                                          <p:attrName>ppt_x</p:attrName>
                                          <p:attrName>ppt_y</p:attrName>
                                        </p:attrNameLst>
                                      </p:cBhvr>
                                      <p:rCtr x="-469" y="0"/>
                                    </p:animMotion>
                                  </p:childTnLst>
                                </p:cTn>
                              </p:par>
                              <p:par>
                                <p:cTn id="24" presetID="0" presetClass="path" presetSubtype="0" accel="50000" decel="50000" fill="hold" grpId="0" nodeType="withEffect">
                                  <p:stCondLst>
                                    <p:cond delay="0"/>
                                  </p:stCondLst>
                                  <p:childTnLst>
                                    <p:animMotion origin="layout" path="M 0.1585 -0.09691 L -0.14862 0.14414 " pathEditMode="relative" rAng="0" ptsTypes="AA">
                                      <p:cBhvr>
                                        <p:cTn id="25" dur="2000" fill="hold"/>
                                        <p:tgtEl>
                                          <p:spTgt spid="33"/>
                                        </p:tgtEl>
                                        <p:attrNameLst>
                                          <p:attrName>ppt_x</p:attrName>
                                          <p:attrName>ppt_y</p:attrName>
                                        </p:attrNameLst>
                                      </p:cBhvr>
                                      <p:rCtr x="-15365" y="1203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urpose Slide">
    <p:bg>
      <p:bgRef idx="1001">
        <a:schemeClr val="bg1"/>
      </p:bgRef>
    </p:bg>
    <p:spTree>
      <p:nvGrpSpPr>
        <p:cNvPr id="1" name=""/>
        <p:cNvGrpSpPr/>
        <p:nvPr/>
      </p:nvGrpSpPr>
      <p:grpSpPr>
        <a:xfrm>
          <a:off x="0" y="0"/>
          <a:ext cx="0" cy="0"/>
          <a:chOff x="0" y="0"/>
          <a:chExt cx="0" cy="0"/>
        </a:xfrm>
      </p:grpSpPr>
      <p:pic>
        <p:nvPicPr>
          <p:cNvPr id="10" name="Bild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1534" y="-40250"/>
            <a:ext cx="9284360" cy="5224000"/>
          </a:xfrm>
          <a:prstGeom prst="rect">
            <a:avLst/>
          </a:prstGeom>
        </p:spPr>
      </p:pic>
      <p:sp>
        <p:nvSpPr>
          <p:cNvPr id="16" name="Titel 1"/>
          <p:cNvSpPr txBox="1"/>
          <p:nvPr userDrawn="1"/>
        </p:nvSpPr>
        <p:spPr>
          <a:xfrm>
            <a:off x="5014452" y="2304791"/>
            <a:ext cx="3748284" cy="980153"/>
          </a:xfrm>
          <a:prstGeom prst="rect">
            <a:avLst/>
          </a:prstGeom>
          <a:noFill/>
          <a:ln cap="flat">
            <a:noFill/>
          </a:ln>
        </p:spPr>
        <p:txBody>
          <a:bodyPr vert="horz" wrap="square" lIns="121916" tIns="60963" rIns="121916" bIns="60963" anchor="t" anchorCtr="0" compatLnSpc="1">
            <a:normAutofit fontScale="85000" lnSpcReduction="10000"/>
          </a:bodyPr>
          <a:lstStyle/>
          <a:p>
            <a:pPr marL="0" marR="0" lvl="0" indent="0" algn="r" defTabSz="914381" rtl="0" fontAlgn="auto" hangingPunct="1">
              <a:lnSpc>
                <a:spcPct val="90000"/>
              </a:lnSpc>
              <a:spcBef>
                <a:spcPts val="0"/>
              </a:spcBef>
              <a:spcAft>
                <a:spcPts val="0"/>
              </a:spcAft>
              <a:buNone/>
              <a:tabLst/>
              <a:defRPr sz="1800" b="0" i="0" u="none" strike="noStrike" kern="0" cap="none" spc="0" baseline="0">
                <a:solidFill>
                  <a:srgbClr val="000000"/>
                </a:solidFill>
                <a:uFillTx/>
              </a:defRPr>
            </a:pPr>
            <a:r>
              <a:rPr lang="de-DE" sz="3200" b="1" i="0" u="none" strike="noStrike" kern="1200" cap="none" spc="0" baseline="0" dirty="0">
                <a:solidFill>
                  <a:schemeClr val="accent2"/>
                </a:solidFill>
                <a:uFillTx/>
                <a:latin typeface="Canaro Book"/>
                <a:ea typeface="Canaro Book"/>
                <a:cs typeface="Canaro Book"/>
              </a:rPr>
              <a:t>HIGHEST LEVEL OF</a:t>
            </a:r>
            <a:br>
              <a:rPr lang="de-DE" sz="3200" b="1" i="0" u="none" strike="noStrike" kern="1200" cap="none" spc="0" baseline="0" dirty="0">
                <a:solidFill>
                  <a:schemeClr val="accent2"/>
                </a:solidFill>
                <a:uFillTx/>
                <a:latin typeface="Canaro Book"/>
                <a:ea typeface="Canaro Book"/>
                <a:cs typeface="Canaro Book"/>
              </a:rPr>
            </a:br>
            <a:r>
              <a:rPr lang="de-DE" sz="3200" b="0" i="0" u="none" strike="noStrike" kern="1200" cap="none" spc="0" baseline="0" dirty="0">
                <a:solidFill>
                  <a:schemeClr val="bg1"/>
                </a:solidFill>
                <a:uFillTx/>
                <a:latin typeface="Canaro Light"/>
                <a:ea typeface="Canaro Light"/>
                <a:cs typeface="Canaro Light"/>
              </a:rPr>
              <a:t>INNOVATION</a:t>
            </a:r>
          </a:p>
        </p:txBody>
      </p:sp>
      <p:sp>
        <p:nvSpPr>
          <p:cNvPr id="17" name="Titel 1"/>
          <p:cNvSpPr txBox="1"/>
          <p:nvPr userDrawn="1"/>
        </p:nvSpPr>
        <p:spPr>
          <a:xfrm>
            <a:off x="5453449" y="1404065"/>
            <a:ext cx="3309277" cy="791572"/>
          </a:xfrm>
          <a:prstGeom prst="rect">
            <a:avLst/>
          </a:prstGeom>
          <a:noFill/>
          <a:ln cap="flat">
            <a:noFill/>
          </a:ln>
        </p:spPr>
        <p:txBody>
          <a:bodyPr vert="horz" wrap="square" lIns="121916" tIns="60963" rIns="121916" bIns="60963" anchor="t" anchorCtr="0" compatLnSpc="1">
            <a:normAutofit fontScale="85000" lnSpcReduction="20000"/>
          </a:bodyPr>
          <a:lstStyle/>
          <a:p>
            <a:pPr marL="0" marR="0" lvl="0" indent="0" algn="r" defTabSz="914381" rtl="0" fontAlgn="auto" hangingPunct="1">
              <a:lnSpc>
                <a:spcPct val="90000"/>
              </a:lnSpc>
              <a:spcBef>
                <a:spcPts val="0"/>
              </a:spcBef>
              <a:spcAft>
                <a:spcPts val="0"/>
              </a:spcAft>
              <a:buNone/>
              <a:tabLst/>
              <a:defRPr sz="1800" b="0" i="0" u="none" strike="noStrike" kern="0" cap="none" spc="0" baseline="0">
                <a:solidFill>
                  <a:srgbClr val="000000"/>
                </a:solidFill>
                <a:uFillTx/>
              </a:defRPr>
            </a:pPr>
            <a:r>
              <a:rPr lang="de-DE" sz="3200" b="1" i="0" u="none" strike="noStrike" kern="1200" cap="none" spc="0" baseline="0" dirty="0">
                <a:solidFill>
                  <a:schemeClr val="accent4"/>
                </a:solidFill>
                <a:uFillTx/>
                <a:latin typeface="Canaro Book"/>
                <a:ea typeface="Canaro Book"/>
                <a:cs typeface="Canaro Book"/>
              </a:rPr>
              <a:t>MOST SATISFIED</a:t>
            </a:r>
            <a:br>
              <a:rPr lang="de-DE" sz="3200" b="1" i="0" u="none" strike="noStrike" kern="1200" cap="none" spc="0" baseline="0" dirty="0">
                <a:solidFill>
                  <a:schemeClr val="accent4"/>
                </a:solidFill>
                <a:uFillTx/>
                <a:latin typeface="Canaro Book"/>
                <a:ea typeface="Canaro Book"/>
                <a:cs typeface="Canaro Book"/>
              </a:rPr>
            </a:br>
            <a:r>
              <a:rPr lang="de-DE" sz="3200" b="0" i="0" u="none" strike="noStrike" kern="1200" cap="none" spc="0" baseline="0" dirty="0">
                <a:solidFill>
                  <a:schemeClr val="bg1"/>
                </a:solidFill>
                <a:uFillTx/>
                <a:latin typeface="Canaro Light"/>
                <a:ea typeface="Canaro Light"/>
                <a:cs typeface="Canaro Light"/>
              </a:rPr>
              <a:t>CUSTOMERS</a:t>
            </a:r>
          </a:p>
        </p:txBody>
      </p:sp>
      <p:sp>
        <p:nvSpPr>
          <p:cNvPr id="18" name="Titel 1"/>
          <p:cNvSpPr txBox="1"/>
          <p:nvPr userDrawn="1"/>
        </p:nvSpPr>
        <p:spPr>
          <a:xfrm>
            <a:off x="3085106" y="513171"/>
            <a:ext cx="5677620" cy="890894"/>
          </a:xfrm>
          <a:prstGeom prst="rect">
            <a:avLst/>
          </a:prstGeom>
          <a:noFill/>
          <a:ln cap="flat">
            <a:noFill/>
          </a:ln>
        </p:spPr>
        <p:txBody>
          <a:bodyPr vert="horz" wrap="square" lIns="121916" tIns="60963" rIns="121916" bIns="60963" anchor="t" anchorCtr="0" compatLnSpc="1">
            <a:noAutofit/>
          </a:bodyPr>
          <a:lstStyle/>
          <a:p>
            <a:pPr marL="0" marR="0" lvl="0" indent="0" algn="r" defTabSz="914381" rtl="0" fontAlgn="auto" hangingPunct="1">
              <a:lnSpc>
                <a:spcPct val="90000"/>
              </a:lnSpc>
              <a:spcBef>
                <a:spcPts val="0"/>
              </a:spcBef>
              <a:spcAft>
                <a:spcPts val="0"/>
              </a:spcAft>
              <a:buNone/>
              <a:tabLst/>
              <a:defRPr sz="1800" b="0" i="0" u="none" strike="noStrike" kern="0" cap="none" spc="0" baseline="0">
                <a:solidFill>
                  <a:srgbClr val="000000"/>
                </a:solidFill>
                <a:uFillTx/>
              </a:defRPr>
            </a:pPr>
            <a:r>
              <a:rPr lang="de-DE" sz="2700" b="1" i="0" u="none" strike="noStrike" kern="1200" cap="none" spc="0" baseline="0" dirty="0">
                <a:solidFill>
                  <a:schemeClr val="accent3"/>
                </a:solidFill>
                <a:uFillTx/>
                <a:latin typeface="Canaro Book"/>
                <a:ea typeface="Canaro Book"/>
                <a:cs typeface="Canaro Book"/>
              </a:rPr>
              <a:t>BEST PLACE TO</a:t>
            </a:r>
            <a:br>
              <a:rPr lang="de-DE" sz="2700" b="1" i="0" u="none" strike="noStrike" kern="1200" cap="none" spc="0" baseline="0" dirty="0">
                <a:solidFill>
                  <a:schemeClr val="accent3"/>
                </a:solidFill>
                <a:uFillTx/>
                <a:latin typeface="Canaro Book"/>
                <a:ea typeface="Canaro Book"/>
                <a:cs typeface="Canaro Book"/>
              </a:rPr>
            </a:br>
            <a:r>
              <a:rPr lang="de-DE" sz="2700" b="0" i="0" u="none" strike="noStrike" kern="1200" cap="none" spc="0" baseline="0" dirty="0">
                <a:solidFill>
                  <a:schemeClr val="bg1"/>
                </a:solidFill>
                <a:uFillTx/>
                <a:latin typeface="Canaro Light" charset="0"/>
                <a:ea typeface="Canaro Light" charset="0"/>
                <a:cs typeface="Canaro Light" charset="0"/>
              </a:rPr>
              <a:t>WORK IN THE INDUSTRY</a:t>
            </a:r>
          </a:p>
        </p:txBody>
      </p:sp>
      <p:sp>
        <p:nvSpPr>
          <p:cNvPr id="22" name="Title 1"/>
          <p:cNvSpPr txBox="1">
            <a:spLocks/>
          </p:cNvSpPr>
          <p:nvPr userDrawn="1"/>
        </p:nvSpPr>
        <p:spPr>
          <a:xfrm>
            <a:off x="502164" y="4074550"/>
            <a:ext cx="8136961" cy="565252"/>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4800" kern="1200" baseline="0">
                <a:solidFill>
                  <a:schemeClr val="accent1"/>
                </a:solidFill>
                <a:latin typeface="Canaro SemiBold" pitchFamily="50" charset="0"/>
                <a:ea typeface="+mj-ea"/>
                <a:cs typeface="+mj-cs"/>
              </a:defRPr>
            </a:lvl1pPr>
          </a:lstStyle>
          <a:p>
            <a:pPr fontAlgn="auto">
              <a:spcAft>
                <a:spcPts val="0"/>
              </a:spcAft>
            </a:pPr>
            <a:r>
              <a:rPr lang="en-US" b="0" i="1" dirty="0">
                <a:solidFill>
                  <a:schemeClr val="accent1"/>
                </a:solidFill>
                <a:latin typeface="Canaro Light" charset="0"/>
                <a:ea typeface="Canaro Light" charset="0"/>
                <a:cs typeface="Canaro Light" charset="0"/>
              </a:rPr>
              <a:t>MOST</a:t>
            </a:r>
            <a:r>
              <a:rPr lang="en-US" b="0" i="1" baseline="0" dirty="0">
                <a:solidFill>
                  <a:schemeClr val="accent1"/>
                </a:solidFill>
                <a:latin typeface="Canaro Light" charset="0"/>
                <a:ea typeface="Canaro Light" charset="0"/>
                <a:cs typeface="Canaro Light" charset="0"/>
              </a:rPr>
              <a:t> FAMED COMPANY</a:t>
            </a:r>
            <a:endParaRPr lang="en-US" b="0" i="1" dirty="0">
              <a:solidFill>
                <a:schemeClr val="accent1"/>
              </a:solidFill>
              <a:latin typeface="Canaro Light" charset="0"/>
              <a:ea typeface="Canaro Light" charset="0"/>
              <a:cs typeface="Canaro Light" charset="0"/>
            </a:endParaRPr>
          </a:p>
        </p:txBody>
      </p:sp>
      <p:sp>
        <p:nvSpPr>
          <p:cNvPr id="24" name="Title 1"/>
          <p:cNvSpPr txBox="1">
            <a:spLocks/>
          </p:cNvSpPr>
          <p:nvPr userDrawn="1"/>
        </p:nvSpPr>
        <p:spPr>
          <a:xfrm>
            <a:off x="502165" y="4074550"/>
            <a:ext cx="8136961" cy="565252"/>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4800" kern="1200" baseline="0">
                <a:solidFill>
                  <a:schemeClr val="accent1"/>
                </a:solidFill>
                <a:latin typeface="Canaro SemiBold" pitchFamily="50" charset="0"/>
                <a:ea typeface="+mj-ea"/>
                <a:cs typeface="+mj-cs"/>
              </a:defRPr>
            </a:lvl1pPr>
          </a:lstStyle>
          <a:p>
            <a:pPr fontAlgn="auto">
              <a:spcAft>
                <a:spcPts val="0"/>
              </a:spcAft>
            </a:pPr>
            <a:r>
              <a:rPr lang="en-US" b="1" i="0" dirty="0">
                <a:solidFill>
                  <a:schemeClr val="bg2"/>
                </a:solidFill>
                <a:latin typeface="Canaro Book" charset="0"/>
                <a:ea typeface="Canaro Book" charset="0"/>
                <a:cs typeface="Canaro Book" charset="0"/>
              </a:rPr>
              <a:t>OUR PURPOSE</a:t>
            </a:r>
          </a:p>
        </p:txBody>
      </p:sp>
    </p:spTree>
    <p:extLst>
      <p:ext uri="{BB962C8B-B14F-4D97-AF65-F5344CB8AC3E}">
        <p14:creationId xmlns:p14="http://schemas.microsoft.com/office/powerpoint/2010/main" val="8937353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35" presetClass="path" presetSubtype="0" decel="100000" fill="hold" grpId="1" nodeType="withEffect">
                                  <p:stCondLst>
                                    <p:cond delay="0"/>
                                  </p:stCondLst>
                                  <p:childTnLst>
                                    <p:animMotion origin="layout" path="M 3.61111E-6 3.08642E-6 L -0.0092 0.00031 " pathEditMode="relative" rAng="0" ptsTypes="AA">
                                      <p:cBhvr>
                                        <p:cTn id="9" dur="750" spd="-100000" fill="hold"/>
                                        <p:tgtEl>
                                          <p:spTgt spid="24"/>
                                        </p:tgtEl>
                                        <p:attrNameLst>
                                          <p:attrName>ppt_x</p:attrName>
                                          <p:attrName>ppt_y</p:attrName>
                                        </p:attrNameLst>
                                      </p:cBhvr>
                                      <p:rCtr x="-469" y="0"/>
                                    </p:animMotion>
                                  </p:childTnLst>
                                </p:cTn>
                              </p:par>
                            </p:childTnLst>
                          </p:cTn>
                        </p:par>
                        <p:par>
                          <p:cTn id="10" fill="hold">
                            <p:stCondLst>
                              <p:cond delay="750"/>
                            </p:stCondLst>
                            <p:childTnLst>
                              <p:par>
                                <p:cTn id="11" presetID="10" presetClass="exit" presetSubtype="0" fill="hold" grpId="2" nodeType="afterEffect">
                                  <p:stCondLst>
                                    <p:cond delay="0"/>
                                  </p:stCondLst>
                                  <p:childTnLst>
                                    <p:animEffect transition="out" filter="fade">
                                      <p:cBhvr>
                                        <p:cTn id="12" dur="500"/>
                                        <p:tgtEl>
                                          <p:spTgt spid="24"/>
                                        </p:tgtEl>
                                      </p:cBhvr>
                                    </p:animEffect>
                                    <p:set>
                                      <p:cBhvr>
                                        <p:cTn id="13" dur="1" fill="hold">
                                          <p:stCondLst>
                                            <p:cond delay="499"/>
                                          </p:stCondLst>
                                        </p:cTn>
                                        <p:tgtEl>
                                          <p:spTgt spid="24"/>
                                        </p:tgtEl>
                                        <p:attrNameLst>
                                          <p:attrName>style.visibility</p:attrName>
                                        </p:attrNameLst>
                                      </p:cBhvr>
                                      <p:to>
                                        <p:strVal val="hidden"/>
                                      </p:to>
                                    </p:set>
                                  </p:childTnLst>
                                </p:cTn>
                              </p:par>
                              <p:par>
                                <p:cTn id="14" presetID="10" presetClass="entr" presetSubtype="0" fill="hold" grpId="0" nodeType="withEffect">
                                  <p:stCondLst>
                                    <p:cond delay="20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35" presetClass="path" presetSubtype="0" decel="100000" fill="hold" grpId="1" nodeType="withEffect">
                                  <p:stCondLst>
                                    <p:cond delay="200"/>
                                  </p:stCondLst>
                                  <p:childTnLst>
                                    <p:animMotion origin="layout" path="M 3.61111E-6 3.08642E-6 L -0.0092 0.00031 " pathEditMode="relative" rAng="0" ptsTypes="AA">
                                      <p:cBhvr>
                                        <p:cTn id="18" dur="750" spd="-100000" fill="hold"/>
                                        <p:tgtEl>
                                          <p:spTgt spid="22"/>
                                        </p:tgtEl>
                                        <p:attrNameLst>
                                          <p:attrName>ppt_x</p:attrName>
                                          <p:attrName>ppt_y</p:attrName>
                                        </p:attrNameLst>
                                      </p:cBhvr>
                                      <p:rCtr x="-469" y="0"/>
                                    </p:animMotion>
                                  </p:childTnLst>
                                </p:cTn>
                              </p:par>
                            </p:childTnLst>
                          </p:cTn>
                        </p:par>
                        <p:par>
                          <p:cTn id="19" fill="hold">
                            <p:stCondLst>
                              <p:cond delay="1700"/>
                            </p:stCondLst>
                            <p:childTnLst>
                              <p:par>
                                <p:cTn id="20" presetID="10"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par>
                                <p:cTn id="23" presetID="35" presetClass="path" presetSubtype="0" decel="100000" fill="hold" grpId="1" nodeType="withEffect">
                                  <p:stCondLst>
                                    <p:cond delay="0"/>
                                  </p:stCondLst>
                                  <p:childTnLst>
                                    <p:animMotion origin="layout" path="M -3.05556E-6 -1.11111E-6 L 0.00799 -1.11111E-6 " rAng="0" ptsTypes="AA">
                                      <p:cBhvr>
                                        <p:cTn id="24" dur="750" fill="hold"/>
                                        <p:tgtEl>
                                          <p:spTgt spid="18"/>
                                        </p:tgtEl>
                                        <p:attrNameLst>
                                          <p:attrName>ppt_x</p:attrName>
                                        </p:attrNameLst>
                                      </p:cBhvr>
                                      <p:rCtr x="399" y="0"/>
                                    </p:animMotion>
                                  </p:childTnLst>
                                </p:cTn>
                              </p:par>
                            </p:childTnLst>
                          </p:cTn>
                        </p:par>
                        <p:par>
                          <p:cTn id="25" fill="hold">
                            <p:stCondLst>
                              <p:cond delay="2450"/>
                            </p:stCondLst>
                            <p:childTnLst>
                              <p:par>
                                <p:cTn id="26" presetID="10" presetClass="entr" presetSubtype="0"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par>
                                <p:cTn id="29" presetID="35" presetClass="path" presetSubtype="0" decel="100000" fill="hold" grpId="1" nodeType="withEffect">
                                  <p:stCondLst>
                                    <p:cond delay="0"/>
                                  </p:stCondLst>
                                  <p:childTnLst>
                                    <p:animMotion origin="layout" path="M 3.05556E-6 -1.35802E-6 L 0.00798 -1.35802E-6 " rAng="0" ptsTypes="AA">
                                      <p:cBhvr>
                                        <p:cTn id="30" dur="750" fill="hold"/>
                                        <p:tgtEl>
                                          <p:spTgt spid="17"/>
                                        </p:tgtEl>
                                        <p:attrNameLst>
                                          <p:attrName>ppt_x</p:attrName>
                                        </p:attrNameLst>
                                      </p:cBhvr>
                                      <p:rCtr x="399" y="0"/>
                                    </p:animMotion>
                                  </p:childTnLst>
                                </p:cTn>
                              </p:par>
                            </p:childTnLst>
                          </p:cTn>
                        </p:par>
                        <p:par>
                          <p:cTn id="31" fill="hold">
                            <p:stCondLst>
                              <p:cond delay="3200"/>
                            </p:stCondLst>
                            <p:childTnLst>
                              <p:par>
                                <p:cTn id="32" presetID="10" presetClass="entr" presetSubtype="0" fill="hold" grpId="0"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35" presetClass="path" presetSubtype="0" decel="100000" fill="hold" grpId="1" nodeType="withEffect">
                                  <p:stCondLst>
                                    <p:cond delay="0"/>
                                  </p:stCondLst>
                                  <p:childTnLst>
                                    <p:animMotion origin="layout" path="M 1.38889E-6 1.23457E-7 L 0.00798 1.23457E-7 " rAng="0" ptsTypes="AA">
                                      <p:cBhvr>
                                        <p:cTn id="36" dur="750" fill="hold"/>
                                        <p:tgtEl>
                                          <p:spTgt spid="16"/>
                                        </p:tgtEl>
                                        <p:attrNameLst>
                                          <p:attrName>ppt_x</p:attrName>
                                        </p:attrNameLst>
                                      </p:cBhvr>
                                      <p:rCtr x="39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17" grpId="0"/>
      <p:bldP spid="17" grpId="1"/>
      <p:bldP spid="18" grpId="0"/>
      <p:bldP spid="18" grpId="1"/>
      <p:bldP spid="22" grpId="0"/>
      <p:bldP spid="22" grpId="1"/>
      <p:bldP spid="24" grpId="0"/>
      <p:bldP spid="24" grpId="1"/>
      <p:bldP spid="24" grpId="2"/>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alue slide blue">
    <p:bg>
      <p:bgRef idx="1001">
        <a:schemeClr val="bg1"/>
      </p:bgRef>
    </p:bg>
    <p:spTree>
      <p:nvGrpSpPr>
        <p:cNvPr id="1" name=""/>
        <p:cNvGrpSpPr/>
        <p:nvPr/>
      </p:nvGrpSpPr>
      <p:grpSpPr>
        <a:xfrm>
          <a:off x="0" y="0"/>
          <a:ext cx="0" cy="0"/>
          <a:chOff x="0" y="0"/>
          <a:chExt cx="0" cy="0"/>
        </a:xfrm>
      </p:grpSpPr>
      <p:pic>
        <p:nvPicPr>
          <p:cNvPr id="2" name="Bild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291" cy="5143500"/>
          </a:xfrm>
          <a:prstGeom prst="rect">
            <a:avLst/>
          </a:prstGeom>
        </p:spPr>
      </p:pic>
      <p:sp>
        <p:nvSpPr>
          <p:cNvPr id="24" name="Title 1"/>
          <p:cNvSpPr txBox="1">
            <a:spLocks/>
          </p:cNvSpPr>
          <p:nvPr userDrawn="1"/>
        </p:nvSpPr>
        <p:spPr>
          <a:xfrm>
            <a:off x="501399" y="4076627"/>
            <a:ext cx="8119106" cy="565252"/>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4800" kern="1200" baseline="0">
                <a:solidFill>
                  <a:schemeClr val="accent1"/>
                </a:solidFill>
                <a:latin typeface="Canaro SemiBold" pitchFamily="50" charset="0"/>
                <a:ea typeface="+mj-ea"/>
                <a:cs typeface="+mj-cs"/>
              </a:defRPr>
            </a:lvl1pPr>
          </a:lstStyle>
          <a:p>
            <a:pPr marL="0" marR="0" indent="0" algn="ctr" defTabSz="914400" rtl="0" eaLnBrk="1" fontAlgn="auto" latinLnBrk="0" hangingPunct="1">
              <a:lnSpc>
                <a:spcPct val="80000"/>
              </a:lnSpc>
              <a:spcBef>
                <a:spcPct val="0"/>
              </a:spcBef>
              <a:spcAft>
                <a:spcPts val="0"/>
              </a:spcAft>
              <a:buClrTx/>
              <a:buSzTx/>
              <a:buFontTx/>
              <a:buNone/>
              <a:tabLst/>
              <a:defRPr/>
            </a:pPr>
            <a:r>
              <a:rPr lang="en-US" b="1" i="0" dirty="0">
                <a:solidFill>
                  <a:schemeClr val="bg2"/>
                </a:solidFill>
                <a:latin typeface="Canaro Book" charset="0"/>
                <a:ea typeface="Canaro Book" charset="0"/>
                <a:cs typeface="Canaro Book" charset="0"/>
              </a:rPr>
              <a:t>WE</a:t>
            </a:r>
            <a:r>
              <a:rPr lang="en-US" b="1" i="0" baseline="0" dirty="0">
                <a:solidFill>
                  <a:schemeClr val="bg2"/>
                </a:solidFill>
                <a:latin typeface="Canaro Book" charset="0"/>
                <a:ea typeface="Canaro Book" charset="0"/>
                <a:cs typeface="Canaro Book" charset="0"/>
              </a:rPr>
              <a:t> ARE </a:t>
            </a:r>
            <a:r>
              <a:rPr lang="en-US" b="0" i="1" dirty="0">
                <a:solidFill>
                  <a:schemeClr val="accent1"/>
                </a:solidFill>
                <a:latin typeface="Canaro Light" charset="0"/>
                <a:ea typeface="Canaro Light" charset="0"/>
                <a:cs typeface="Canaro Light" charset="0"/>
              </a:rPr>
              <a:t>EMARSYS</a:t>
            </a:r>
            <a:endParaRPr lang="en-US" b="1" i="0" dirty="0">
              <a:solidFill>
                <a:schemeClr val="tx2"/>
              </a:solidFill>
              <a:latin typeface="Canaro Book" charset="0"/>
              <a:ea typeface="Canaro Book" charset="0"/>
              <a:cs typeface="Canaro Book" charset="0"/>
            </a:endParaRPr>
          </a:p>
        </p:txBody>
      </p:sp>
      <p:grpSp>
        <p:nvGrpSpPr>
          <p:cNvPr id="47" name="Gruppierung 46"/>
          <p:cNvGrpSpPr/>
          <p:nvPr userDrawn="1"/>
        </p:nvGrpSpPr>
        <p:grpSpPr>
          <a:xfrm>
            <a:off x="397230" y="250450"/>
            <a:ext cx="8375152" cy="3307252"/>
            <a:chOff x="397230" y="250450"/>
            <a:chExt cx="8375152" cy="3307252"/>
          </a:xfrm>
        </p:grpSpPr>
        <p:grpSp>
          <p:nvGrpSpPr>
            <p:cNvPr id="40" name="Gruppierung 39"/>
            <p:cNvGrpSpPr/>
            <p:nvPr userDrawn="1"/>
          </p:nvGrpSpPr>
          <p:grpSpPr>
            <a:xfrm>
              <a:off x="397230" y="250450"/>
              <a:ext cx="8375152" cy="3307252"/>
              <a:chOff x="397230" y="250450"/>
              <a:chExt cx="8375152" cy="3307252"/>
            </a:xfrm>
          </p:grpSpPr>
          <p:sp>
            <p:nvSpPr>
              <p:cNvPr id="23" name="Rechteck 22"/>
              <p:cNvSpPr/>
              <p:nvPr userDrawn="1"/>
            </p:nvSpPr>
            <p:spPr>
              <a:xfrm>
                <a:off x="501399" y="388730"/>
                <a:ext cx="8119106" cy="2998525"/>
              </a:xfrm>
              <a:prstGeom prst="rect">
                <a:avLst/>
              </a:prstGeom>
              <a:solidFill>
                <a:srgbClr val="1A3646">
                  <a:alpha val="40000"/>
                </a:srgbClr>
              </a:solidFill>
              <a:ln w="12700">
                <a:solidFill>
                  <a:schemeClr val="accent3"/>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de-DE" sz="1800" dirty="0"/>
              </a:p>
            </p:txBody>
          </p:sp>
          <p:grpSp>
            <p:nvGrpSpPr>
              <p:cNvPr id="18" name="Gruppierung 17"/>
              <p:cNvGrpSpPr/>
              <p:nvPr userDrawn="1"/>
            </p:nvGrpSpPr>
            <p:grpSpPr>
              <a:xfrm>
                <a:off x="397230" y="250450"/>
                <a:ext cx="8375152" cy="3307252"/>
                <a:chOff x="397230" y="250450"/>
                <a:chExt cx="8375152" cy="3307252"/>
              </a:xfrm>
            </p:grpSpPr>
            <p:sp>
              <p:nvSpPr>
                <p:cNvPr id="11" name="Textfeld 10"/>
                <p:cNvSpPr txBox="1"/>
                <p:nvPr/>
              </p:nvSpPr>
              <p:spPr>
                <a:xfrm>
                  <a:off x="4047902" y="250450"/>
                  <a:ext cx="1080000" cy="324000"/>
                </a:xfrm>
                <a:prstGeom prst="rect">
                  <a:avLst/>
                </a:prstGeom>
                <a:solidFill>
                  <a:srgbClr val="314D5D"/>
                </a:solidFill>
                <a:ln w="12700">
                  <a:solidFill>
                    <a:schemeClr val="accent3"/>
                  </a:solidFill>
                </a:ln>
              </p:spPr>
              <p:txBody>
                <a:bodyPr wrap="square" lIns="0" tIns="36000" rIns="0" bIns="0" rtlCol="0" anchor="ctr">
                  <a:normAutofit/>
                </a:bodyPr>
                <a:lstStyle/>
                <a:p>
                  <a:pPr algn="ctr">
                    <a:lnSpc>
                      <a:spcPct val="90000"/>
                    </a:lnSpc>
                  </a:pPr>
                  <a:r>
                    <a:rPr lang="de-DE" sz="1100" b="1" dirty="0">
                      <a:solidFill>
                        <a:schemeClr val="bg1"/>
                      </a:solidFill>
                      <a:latin typeface="Canaro SemiBold" charset="0"/>
                      <a:ea typeface="Canaro SemiBold" charset="0"/>
                      <a:cs typeface="Canaro SemiBold" charset="0"/>
                    </a:rPr>
                    <a:t>CULTURE</a:t>
                  </a:r>
                </a:p>
              </p:txBody>
            </p:sp>
            <p:grpSp>
              <p:nvGrpSpPr>
                <p:cNvPr id="26" name="Gruppierung 25"/>
                <p:cNvGrpSpPr/>
                <p:nvPr userDrawn="1"/>
              </p:nvGrpSpPr>
              <p:grpSpPr>
                <a:xfrm>
                  <a:off x="3971814" y="1257357"/>
                  <a:ext cx="1197282" cy="1223450"/>
                  <a:chOff x="5398079" y="2690286"/>
                  <a:chExt cx="1481889" cy="1727257"/>
                </a:xfrm>
              </p:grpSpPr>
              <p:sp>
                <p:nvSpPr>
                  <p:cNvPr id="27" name="Sechseck 26"/>
                  <p:cNvSpPr/>
                  <p:nvPr/>
                </p:nvSpPr>
                <p:spPr>
                  <a:xfrm rot="16200000">
                    <a:off x="5275395" y="2812970"/>
                    <a:ext cx="1727257" cy="1481889"/>
                  </a:xfrm>
                  <a:prstGeom prst="hexagon">
                    <a:avLst/>
                  </a:prstGeom>
                  <a:noFill/>
                  <a:ln w="127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lnSpc>
                        <a:spcPct val="90000"/>
                      </a:lnSpc>
                    </a:pPr>
                    <a:endParaRPr lang="de-DE" sz="1800" dirty="0"/>
                  </a:p>
                </p:txBody>
              </p:sp>
              <p:cxnSp>
                <p:nvCxnSpPr>
                  <p:cNvPr id="28" name="Gerade Verbindung 27"/>
                  <p:cNvCxnSpPr/>
                  <p:nvPr/>
                </p:nvCxnSpPr>
                <p:spPr>
                  <a:xfrm>
                    <a:off x="6433297" y="3721555"/>
                    <a:ext cx="446671" cy="262636"/>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Gerade Verbindung 28"/>
                  <p:cNvCxnSpPr/>
                  <p:nvPr/>
                </p:nvCxnSpPr>
                <p:spPr>
                  <a:xfrm flipH="1">
                    <a:off x="5398079" y="3695368"/>
                    <a:ext cx="491209" cy="288823"/>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Gerade Verbindung 29"/>
                  <p:cNvCxnSpPr>
                    <a:endCxn id="27" idx="3"/>
                  </p:cNvCxnSpPr>
                  <p:nvPr/>
                </p:nvCxnSpPr>
                <p:spPr>
                  <a:xfrm>
                    <a:off x="6139024" y="3721555"/>
                    <a:ext cx="0" cy="69598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31" name="Textfeld 30"/>
                <p:cNvSpPr txBox="1"/>
                <p:nvPr userDrawn="1"/>
              </p:nvSpPr>
              <p:spPr>
                <a:xfrm>
                  <a:off x="4026113" y="1744629"/>
                  <a:ext cx="1081602" cy="219343"/>
                </a:xfrm>
                <a:prstGeom prst="rect">
                  <a:avLst/>
                </a:prstGeom>
                <a:noFill/>
                <a:ln w="9525">
                  <a:noFill/>
                </a:ln>
              </p:spPr>
              <p:txBody>
                <a:bodyPr wrap="square" lIns="0" tIns="54000" rIns="0" bIns="0" rtlCol="0" anchor="ctr">
                  <a:noAutofit/>
                </a:bodyPr>
                <a:lstStyle/>
                <a:p>
                  <a:pPr algn="ctr">
                    <a:lnSpc>
                      <a:spcPct val="90000"/>
                    </a:lnSpc>
                  </a:pPr>
                  <a:r>
                    <a:rPr lang="de-DE" sz="1400" b="1" dirty="0">
                      <a:solidFill>
                        <a:schemeClr val="bg1"/>
                      </a:solidFill>
                      <a:latin typeface="Canaro SemiBold" charset="0"/>
                      <a:ea typeface="Canaro SemiBold" charset="0"/>
                      <a:cs typeface="Canaro SemiBold" charset="0"/>
                    </a:rPr>
                    <a:t>VALUES</a:t>
                  </a:r>
                </a:p>
              </p:txBody>
            </p:sp>
            <p:sp>
              <p:nvSpPr>
                <p:cNvPr id="14" name="Textfeld 13"/>
                <p:cNvSpPr txBox="1"/>
                <p:nvPr/>
              </p:nvSpPr>
              <p:spPr>
                <a:xfrm>
                  <a:off x="7692382" y="3233702"/>
                  <a:ext cx="1080000" cy="324000"/>
                </a:xfrm>
                <a:prstGeom prst="rect">
                  <a:avLst/>
                </a:prstGeom>
                <a:solidFill>
                  <a:srgbClr val="3D5A6D"/>
                </a:solidFill>
                <a:ln w="12700">
                  <a:solidFill>
                    <a:schemeClr val="accent3"/>
                  </a:solidFill>
                </a:ln>
              </p:spPr>
              <p:txBody>
                <a:bodyPr wrap="square" lIns="0" tIns="36000" rIns="0" bIns="0" rtlCol="0" anchor="ctr">
                  <a:noAutofit/>
                </a:bodyPr>
                <a:lstStyle/>
                <a:p>
                  <a:pPr algn="ctr">
                    <a:lnSpc>
                      <a:spcPct val="90000"/>
                    </a:lnSpc>
                  </a:pPr>
                  <a:r>
                    <a:rPr lang="de-DE" sz="1100" b="1" dirty="0">
                      <a:solidFill>
                        <a:schemeClr val="bg1"/>
                      </a:solidFill>
                      <a:latin typeface="Canaro SemiBold" charset="0"/>
                      <a:ea typeface="Canaro SemiBold" charset="0"/>
                      <a:cs typeface="Canaro SemiBold" charset="0"/>
                    </a:rPr>
                    <a:t>PRIDE</a:t>
                  </a:r>
                </a:p>
              </p:txBody>
            </p:sp>
            <p:sp>
              <p:nvSpPr>
                <p:cNvPr id="20" name="Textfeld 19"/>
                <p:cNvSpPr txBox="1"/>
                <p:nvPr/>
              </p:nvSpPr>
              <p:spPr>
                <a:xfrm>
                  <a:off x="397230" y="3232031"/>
                  <a:ext cx="1080000" cy="324000"/>
                </a:xfrm>
                <a:prstGeom prst="rect">
                  <a:avLst/>
                </a:prstGeom>
                <a:solidFill>
                  <a:srgbClr val="314D5D"/>
                </a:solidFill>
                <a:ln w="12700">
                  <a:solidFill>
                    <a:schemeClr val="accent3"/>
                  </a:solidFill>
                </a:ln>
              </p:spPr>
              <p:txBody>
                <a:bodyPr wrap="square" lIns="0" tIns="36000" rIns="0" bIns="0" rtlCol="0" anchor="ctr">
                  <a:noAutofit/>
                </a:bodyPr>
                <a:lstStyle/>
                <a:p>
                  <a:pPr algn="ctr">
                    <a:lnSpc>
                      <a:spcPct val="90000"/>
                    </a:lnSpc>
                  </a:pPr>
                  <a:r>
                    <a:rPr lang="de-DE" sz="1100" b="1" dirty="0">
                      <a:solidFill>
                        <a:schemeClr val="bg1"/>
                      </a:solidFill>
                      <a:latin typeface="Canaro SemiBold" charset="0"/>
                      <a:ea typeface="Canaro SemiBold" charset="0"/>
                      <a:cs typeface="Canaro SemiBold" charset="0"/>
                    </a:rPr>
                    <a:t>BRAND</a:t>
                  </a:r>
                </a:p>
              </p:txBody>
            </p:sp>
            <p:cxnSp>
              <p:nvCxnSpPr>
                <p:cNvPr id="25" name="Gerade Verbindung 24"/>
                <p:cNvCxnSpPr>
                  <a:stCxn id="27" idx="1"/>
                </p:cNvCxnSpPr>
                <p:nvPr userDrawn="1"/>
              </p:nvCxnSpPr>
              <p:spPr>
                <a:xfrm flipH="1">
                  <a:off x="4791774" y="1556677"/>
                  <a:ext cx="377322" cy="194478"/>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userDrawn="1"/>
              </p:nvCxnSpPr>
              <p:spPr>
                <a:xfrm>
                  <a:off x="3971814" y="1556677"/>
                  <a:ext cx="372487" cy="19201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Gerade Verbindung 38"/>
                <p:cNvCxnSpPr>
                  <a:stCxn id="27" idx="0"/>
                </p:cNvCxnSpPr>
                <p:nvPr userDrawn="1"/>
              </p:nvCxnSpPr>
              <p:spPr>
                <a:xfrm>
                  <a:off x="4570455" y="1257357"/>
                  <a:ext cx="4813" cy="491331"/>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grpSp>
        <p:sp>
          <p:nvSpPr>
            <p:cNvPr id="41" name="Titel 4"/>
            <p:cNvSpPr txBox="1">
              <a:spLocks/>
            </p:cNvSpPr>
            <p:nvPr userDrawn="1"/>
          </p:nvSpPr>
          <p:spPr>
            <a:xfrm>
              <a:off x="5418931" y="1542799"/>
              <a:ext cx="2734080" cy="612000"/>
            </a:xfrm>
            <a:prstGeom prst="rect">
              <a:avLst/>
            </a:prstGeom>
            <a:noFill/>
            <a:ln w="9525">
              <a:solidFill>
                <a:schemeClr val="accent5"/>
              </a:solidFill>
            </a:ln>
          </p:spPr>
          <p:txBody>
            <a:bodyPr vert="horz" lIns="36000" tIns="72000" rIns="36000" bIns="36000" rtlCol="0" anchor="ctr">
              <a:normAutofit/>
            </a:bodyPr>
            <a:lstStyle>
              <a:lvl1pPr algn="l" defTabSz="1219110" rtl="0" eaLnBrk="1" latinLnBrk="0" hangingPunct="1">
                <a:lnSpc>
                  <a:spcPct val="90000"/>
                </a:lnSpc>
                <a:spcBef>
                  <a:spcPct val="0"/>
                </a:spcBef>
                <a:buNone/>
                <a:defRPr sz="3200" kern="1200">
                  <a:solidFill>
                    <a:schemeClr val="tx2"/>
                  </a:solidFill>
                  <a:latin typeface="+mj-lt"/>
                  <a:ea typeface="+mj-ea"/>
                  <a:cs typeface="+mj-cs"/>
                </a:defRPr>
              </a:lvl1pPr>
            </a:lstStyle>
            <a:p>
              <a:pPr lvl="0" algn="ctr"/>
              <a:r>
                <a:rPr lang="de-AT" sz="1400" b="1" dirty="0">
                  <a:solidFill>
                    <a:schemeClr val="accent1"/>
                  </a:solidFill>
                  <a:latin typeface="+mn-lt"/>
                  <a:ea typeface="Canaro SemiBold" charset="0"/>
                  <a:cs typeface="Canaro SemiBold" charset="0"/>
                </a:rPr>
                <a:t>WE LOVE CUSTOMERS</a:t>
              </a:r>
            </a:p>
          </p:txBody>
        </p:sp>
        <p:sp>
          <p:nvSpPr>
            <p:cNvPr id="42" name="Titel 4"/>
            <p:cNvSpPr txBox="1">
              <a:spLocks/>
            </p:cNvSpPr>
            <p:nvPr userDrawn="1"/>
          </p:nvSpPr>
          <p:spPr>
            <a:xfrm>
              <a:off x="974090" y="794652"/>
              <a:ext cx="2734080" cy="612000"/>
            </a:xfrm>
            <a:prstGeom prst="rect">
              <a:avLst/>
            </a:prstGeom>
            <a:noFill/>
            <a:ln w="9525">
              <a:solidFill>
                <a:schemeClr val="accent5"/>
              </a:solidFill>
            </a:ln>
          </p:spPr>
          <p:txBody>
            <a:bodyPr vert="horz" lIns="36000" tIns="72000" rIns="36000" bIns="36000" rtlCol="0" anchor="ctr">
              <a:normAutofit/>
            </a:bodyPr>
            <a:lstStyle>
              <a:lvl1pPr algn="l" defTabSz="1219110" rtl="0" eaLnBrk="1" latinLnBrk="0" hangingPunct="1">
                <a:lnSpc>
                  <a:spcPct val="90000"/>
                </a:lnSpc>
                <a:spcBef>
                  <a:spcPct val="0"/>
                </a:spcBef>
                <a:buNone/>
                <a:defRPr sz="3200" kern="1200">
                  <a:solidFill>
                    <a:schemeClr val="tx2"/>
                  </a:solidFill>
                  <a:latin typeface="+mj-lt"/>
                  <a:ea typeface="+mj-ea"/>
                  <a:cs typeface="+mj-cs"/>
                </a:defRPr>
              </a:lvl1pPr>
            </a:lstStyle>
            <a:p>
              <a:pPr lvl="0" algn="ctr"/>
              <a:r>
                <a:rPr lang="de-AT" sz="1400" b="1" dirty="0">
                  <a:solidFill>
                    <a:schemeClr val="accent1"/>
                  </a:solidFill>
                  <a:latin typeface="+mn-lt"/>
                  <a:ea typeface="Canaro SemiBold" charset="0"/>
                  <a:cs typeface="Canaro SemiBold" charset="0"/>
                </a:rPr>
                <a:t>WE ARE ONE</a:t>
              </a:r>
            </a:p>
          </p:txBody>
        </p:sp>
        <p:sp>
          <p:nvSpPr>
            <p:cNvPr id="43" name="Titel 4"/>
            <p:cNvSpPr txBox="1">
              <a:spLocks/>
            </p:cNvSpPr>
            <p:nvPr userDrawn="1"/>
          </p:nvSpPr>
          <p:spPr>
            <a:xfrm>
              <a:off x="974090" y="1542431"/>
              <a:ext cx="2734080" cy="612000"/>
            </a:xfrm>
            <a:prstGeom prst="rect">
              <a:avLst/>
            </a:prstGeom>
            <a:noFill/>
            <a:ln w="9525">
              <a:solidFill>
                <a:schemeClr val="accent5"/>
              </a:solidFill>
            </a:ln>
          </p:spPr>
          <p:txBody>
            <a:bodyPr vert="horz" lIns="36000" tIns="72000" rIns="36000" bIns="36000" rtlCol="0" anchor="ctr">
              <a:normAutofit/>
            </a:bodyPr>
            <a:lstStyle>
              <a:lvl1pPr algn="l" defTabSz="1219110" rtl="0" eaLnBrk="1" latinLnBrk="0" hangingPunct="1">
                <a:lnSpc>
                  <a:spcPct val="90000"/>
                </a:lnSpc>
                <a:spcBef>
                  <a:spcPct val="0"/>
                </a:spcBef>
                <a:buNone/>
                <a:defRPr sz="3200" kern="1200">
                  <a:solidFill>
                    <a:schemeClr val="tx2"/>
                  </a:solidFill>
                  <a:latin typeface="+mj-lt"/>
                  <a:ea typeface="+mj-ea"/>
                  <a:cs typeface="+mj-cs"/>
                </a:defRPr>
              </a:lvl1pPr>
            </a:lstStyle>
            <a:p>
              <a:pPr lvl="0" algn="ctr"/>
              <a:r>
                <a:rPr lang="de-AT" sz="1400" b="1" dirty="0">
                  <a:solidFill>
                    <a:schemeClr val="accent1"/>
                  </a:solidFill>
                  <a:latin typeface="+mn-lt"/>
                  <a:ea typeface="Canaro SemiBold" charset="0"/>
                  <a:cs typeface="Canaro SemiBold" charset="0"/>
                </a:rPr>
                <a:t>WE NEVER SETTLE</a:t>
              </a:r>
            </a:p>
          </p:txBody>
        </p:sp>
        <p:sp>
          <p:nvSpPr>
            <p:cNvPr id="44" name="Titel 4"/>
            <p:cNvSpPr txBox="1">
              <a:spLocks/>
            </p:cNvSpPr>
            <p:nvPr userDrawn="1"/>
          </p:nvSpPr>
          <p:spPr>
            <a:xfrm>
              <a:off x="974090" y="2315666"/>
              <a:ext cx="2734080" cy="612000"/>
            </a:xfrm>
            <a:prstGeom prst="rect">
              <a:avLst/>
            </a:prstGeom>
            <a:noFill/>
            <a:ln w="9525">
              <a:solidFill>
                <a:schemeClr val="accent5"/>
              </a:solidFill>
            </a:ln>
          </p:spPr>
          <p:txBody>
            <a:bodyPr vert="horz" lIns="36000" tIns="72000" rIns="36000" bIns="36000" rtlCol="0" anchor="ctr">
              <a:normAutofit/>
            </a:bodyPr>
            <a:lstStyle>
              <a:lvl1pPr algn="l" defTabSz="1219110" rtl="0" eaLnBrk="1" latinLnBrk="0" hangingPunct="1">
                <a:lnSpc>
                  <a:spcPct val="90000"/>
                </a:lnSpc>
                <a:spcBef>
                  <a:spcPct val="0"/>
                </a:spcBef>
                <a:buNone/>
                <a:defRPr sz="3200" kern="1200">
                  <a:solidFill>
                    <a:schemeClr val="tx2"/>
                  </a:solidFill>
                  <a:latin typeface="+mj-lt"/>
                  <a:ea typeface="+mj-ea"/>
                  <a:cs typeface="+mj-cs"/>
                </a:defRPr>
              </a:lvl1pPr>
            </a:lstStyle>
            <a:p>
              <a:pPr lvl="0" algn="ctr"/>
              <a:r>
                <a:rPr lang="de-AT" sz="1400" b="1" dirty="0">
                  <a:solidFill>
                    <a:schemeClr val="accent1"/>
                  </a:solidFill>
                  <a:latin typeface="+mn-lt"/>
                  <a:ea typeface="Canaro SemiBold" charset="0"/>
                  <a:cs typeface="Canaro SemiBold" charset="0"/>
                </a:rPr>
                <a:t>WE ALWAYS INNOVATE</a:t>
              </a:r>
            </a:p>
          </p:txBody>
        </p:sp>
        <p:sp>
          <p:nvSpPr>
            <p:cNvPr id="45" name="Titel 4"/>
            <p:cNvSpPr txBox="1">
              <a:spLocks/>
            </p:cNvSpPr>
            <p:nvPr userDrawn="1"/>
          </p:nvSpPr>
          <p:spPr>
            <a:xfrm>
              <a:off x="5418931" y="796224"/>
              <a:ext cx="2734080" cy="612000"/>
            </a:xfrm>
            <a:prstGeom prst="rect">
              <a:avLst/>
            </a:prstGeom>
            <a:noFill/>
            <a:ln w="9525">
              <a:solidFill>
                <a:schemeClr val="accent5"/>
              </a:solidFill>
            </a:ln>
          </p:spPr>
          <p:txBody>
            <a:bodyPr vert="horz" lIns="36000" tIns="72000" rIns="36000" bIns="36000" rtlCol="0" anchor="ctr">
              <a:normAutofit/>
            </a:bodyPr>
            <a:lstStyle>
              <a:defPPr>
                <a:defRPr lang="de-DE"/>
              </a:defPPr>
              <a:lvl1pPr lvl="0" algn="ctr" defTabSz="1219110">
                <a:lnSpc>
                  <a:spcPct val="90000"/>
                </a:lnSpc>
                <a:spcBef>
                  <a:spcPct val="0"/>
                </a:spcBef>
                <a:buNone/>
                <a:defRPr sz="2400" b="1">
                  <a:solidFill>
                    <a:schemeClr val="accent1"/>
                  </a:solidFill>
                  <a:latin typeface="+mj-lt"/>
                  <a:ea typeface="+mj-ea"/>
                  <a:cs typeface="+mj-cs"/>
                </a:defRPr>
              </a:lvl1pPr>
            </a:lstStyle>
            <a:p>
              <a:r>
                <a:rPr lang="de-AT" sz="1400" b="1" dirty="0">
                  <a:solidFill>
                    <a:schemeClr val="accent1"/>
                  </a:solidFill>
                  <a:latin typeface="+mn-lt"/>
                  <a:ea typeface="Canaro SemiBold" charset="0"/>
                  <a:cs typeface="Canaro SemiBold" charset="0"/>
                </a:rPr>
                <a:t>WE ARE PASSIONATE</a:t>
              </a:r>
            </a:p>
          </p:txBody>
        </p:sp>
        <p:sp>
          <p:nvSpPr>
            <p:cNvPr id="46" name="Titel 4"/>
            <p:cNvSpPr txBox="1">
              <a:spLocks/>
            </p:cNvSpPr>
            <p:nvPr userDrawn="1"/>
          </p:nvSpPr>
          <p:spPr>
            <a:xfrm>
              <a:off x="5414973" y="2316034"/>
              <a:ext cx="2734080" cy="612000"/>
            </a:xfrm>
            <a:prstGeom prst="rect">
              <a:avLst/>
            </a:prstGeom>
            <a:noFill/>
            <a:ln w="9525">
              <a:solidFill>
                <a:schemeClr val="accent5"/>
              </a:solidFill>
            </a:ln>
          </p:spPr>
          <p:txBody>
            <a:bodyPr vert="horz" lIns="36000" tIns="72000" rIns="36000" bIns="36000" rtlCol="0" anchor="ctr">
              <a:normAutofit/>
            </a:bodyPr>
            <a:lstStyle>
              <a:lvl1pPr algn="l" defTabSz="1219110" rtl="0" eaLnBrk="1" latinLnBrk="0" hangingPunct="1">
                <a:lnSpc>
                  <a:spcPct val="90000"/>
                </a:lnSpc>
                <a:spcBef>
                  <a:spcPct val="0"/>
                </a:spcBef>
                <a:buNone/>
                <a:defRPr sz="3200" kern="1200">
                  <a:solidFill>
                    <a:schemeClr val="tx2"/>
                  </a:solidFill>
                  <a:latin typeface="+mj-lt"/>
                  <a:ea typeface="+mj-ea"/>
                  <a:cs typeface="+mj-cs"/>
                </a:defRPr>
              </a:lvl1pPr>
            </a:lstStyle>
            <a:p>
              <a:pPr lvl="0" algn="ctr"/>
              <a:r>
                <a:rPr lang="de-AT" sz="1400" b="1" dirty="0">
                  <a:solidFill>
                    <a:schemeClr val="accent1"/>
                  </a:solidFill>
                  <a:latin typeface="+mn-lt"/>
                  <a:ea typeface="Canaro SemiBold" charset="0"/>
                  <a:cs typeface="Canaro SemiBold" charset="0"/>
                </a:rPr>
                <a:t>WE EMBRACE TOMORROW</a:t>
              </a:r>
            </a:p>
          </p:txBody>
        </p:sp>
      </p:grpSp>
    </p:spTree>
    <p:extLst>
      <p:ext uri="{BB962C8B-B14F-4D97-AF65-F5344CB8AC3E}">
        <p14:creationId xmlns:p14="http://schemas.microsoft.com/office/powerpoint/2010/main" val="18059547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35" presetClass="path" presetSubtype="0" decel="100000" fill="hold" grpId="1" nodeType="withEffect">
                                  <p:stCondLst>
                                    <p:cond delay="0"/>
                                  </p:stCondLst>
                                  <p:childTnLst>
                                    <p:animMotion origin="layout" path="M -4.72222E-6 -2.71605E-6 L -0.0092 0.00031 " pathEditMode="relative" rAng="0" ptsTypes="AA">
                                      <p:cBhvr>
                                        <p:cTn id="9" dur="750" spd="-100000" fill="hold"/>
                                        <p:tgtEl>
                                          <p:spTgt spid="24"/>
                                        </p:tgtEl>
                                        <p:attrNameLst>
                                          <p:attrName>ppt_x</p:attrName>
                                          <p:attrName>ppt_y</p:attrName>
                                        </p:attrNameLst>
                                      </p:cBhvr>
                                      <p:rCtr x="-469" y="0"/>
                                    </p:animMotion>
                                  </p:childTnLst>
                                </p:cTn>
                              </p:par>
                            </p:childTnLst>
                          </p:cTn>
                        </p:par>
                        <p:par>
                          <p:cTn id="10" fill="hold">
                            <p:stCondLst>
                              <p:cond delay="750"/>
                            </p:stCondLst>
                            <p:childTnLst>
                              <p:par>
                                <p:cTn id="11" presetID="10" presetClass="entr" presetSubtype="0" fill="hold" nodeType="afterEffect">
                                  <p:stCondLst>
                                    <p:cond delay="50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4" grpId="1"/>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alue slide white">
    <p:bg>
      <p:bgRef idx="1001">
        <a:schemeClr val="bg1"/>
      </p:bgRef>
    </p:bg>
    <p:spTree>
      <p:nvGrpSpPr>
        <p:cNvPr id="1" name=""/>
        <p:cNvGrpSpPr/>
        <p:nvPr/>
      </p:nvGrpSpPr>
      <p:grpSpPr>
        <a:xfrm>
          <a:off x="0" y="0"/>
          <a:ext cx="0" cy="0"/>
          <a:chOff x="0" y="0"/>
          <a:chExt cx="0" cy="0"/>
        </a:xfrm>
      </p:grpSpPr>
      <p:sp>
        <p:nvSpPr>
          <p:cNvPr id="24" name="Title 1"/>
          <p:cNvSpPr txBox="1">
            <a:spLocks/>
          </p:cNvSpPr>
          <p:nvPr userDrawn="1"/>
        </p:nvSpPr>
        <p:spPr>
          <a:xfrm>
            <a:off x="501399" y="4076623"/>
            <a:ext cx="8119106" cy="565252"/>
          </a:xfrm>
          <a:prstGeom prst="rect">
            <a:avLst/>
          </a:prstGeom>
        </p:spPr>
        <p:txBody>
          <a:bodyPr vert="horz" lIns="91440" tIns="45720" rIns="91440" bIns="45720" rtlCol="0" anchor="t">
            <a:noAutofit/>
          </a:bodyPr>
          <a:lstStyle>
            <a:lvl1pPr algn="l" defTabSz="914400" rtl="0" eaLnBrk="1" latinLnBrk="0" hangingPunct="1">
              <a:lnSpc>
                <a:spcPct val="80000"/>
              </a:lnSpc>
              <a:spcBef>
                <a:spcPct val="0"/>
              </a:spcBef>
              <a:buNone/>
              <a:defRPr sz="4800" kern="1200" baseline="0">
                <a:solidFill>
                  <a:schemeClr val="accent1"/>
                </a:solidFill>
                <a:latin typeface="Canaro SemiBold" pitchFamily="50" charset="0"/>
                <a:ea typeface="+mj-ea"/>
                <a:cs typeface="+mj-cs"/>
              </a:defRPr>
            </a:lvl1pPr>
          </a:lstStyle>
          <a:p>
            <a:pPr marL="0" marR="0" indent="0" algn="ctr" defTabSz="914400" rtl="0" eaLnBrk="1" fontAlgn="auto" latinLnBrk="0" hangingPunct="1">
              <a:lnSpc>
                <a:spcPct val="80000"/>
              </a:lnSpc>
              <a:spcBef>
                <a:spcPct val="0"/>
              </a:spcBef>
              <a:spcAft>
                <a:spcPts val="0"/>
              </a:spcAft>
              <a:buClrTx/>
              <a:buSzTx/>
              <a:buFontTx/>
              <a:buNone/>
              <a:tabLst/>
              <a:defRPr/>
            </a:pPr>
            <a:r>
              <a:rPr lang="en-US" b="1" i="0" dirty="0">
                <a:solidFill>
                  <a:schemeClr val="tx2"/>
                </a:solidFill>
                <a:latin typeface="Canaro Book" charset="0"/>
                <a:ea typeface="Canaro Book" charset="0"/>
                <a:cs typeface="Canaro Book" charset="0"/>
              </a:rPr>
              <a:t>WE</a:t>
            </a:r>
            <a:r>
              <a:rPr lang="en-US" b="1" i="0" baseline="0" dirty="0">
                <a:solidFill>
                  <a:schemeClr val="tx2"/>
                </a:solidFill>
                <a:latin typeface="Canaro Book" charset="0"/>
                <a:ea typeface="Canaro Book" charset="0"/>
                <a:cs typeface="Canaro Book" charset="0"/>
              </a:rPr>
              <a:t> ARE </a:t>
            </a:r>
            <a:r>
              <a:rPr lang="en-US" b="0" i="1" dirty="0">
                <a:solidFill>
                  <a:schemeClr val="accent1"/>
                </a:solidFill>
                <a:latin typeface="Canaro Light" charset="0"/>
                <a:ea typeface="Canaro Light" charset="0"/>
                <a:cs typeface="Canaro Light" charset="0"/>
              </a:rPr>
              <a:t>EMARSYS</a:t>
            </a:r>
            <a:endParaRPr lang="en-US" b="1" i="0" dirty="0">
              <a:solidFill>
                <a:schemeClr val="tx2"/>
              </a:solidFill>
              <a:latin typeface="Canaro Book" charset="0"/>
              <a:ea typeface="Canaro Book" charset="0"/>
              <a:cs typeface="Canaro Book" charset="0"/>
            </a:endParaRPr>
          </a:p>
        </p:txBody>
      </p:sp>
      <p:grpSp>
        <p:nvGrpSpPr>
          <p:cNvPr id="2" name="Gruppierung 1"/>
          <p:cNvGrpSpPr/>
          <p:nvPr userDrawn="1"/>
        </p:nvGrpSpPr>
        <p:grpSpPr>
          <a:xfrm>
            <a:off x="397230" y="250450"/>
            <a:ext cx="8375152" cy="3307252"/>
            <a:chOff x="397230" y="250450"/>
            <a:chExt cx="8375152" cy="3307252"/>
          </a:xfrm>
        </p:grpSpPr>
        <p:sp>
          <p:nvSpPr>
            <p:cNvPr id="40" name="Rechteck 39"/>
            <p:cNvSpPr/>
            <p:nvPr userDrawn="1"/>
          </p:nvSpPr>
          <p:spPr>
            <a:xfrm>
              <a:off x="501399" y="388730"/>
              <a:ext cx="8119106" cy="2998525"/>
            </a:xfrm>
            <a:prstGeom prst="rect">
              <a:avLst/>
            </a:prstGeom>
            <a:noFill/>
            <a:ln w="12700">
              <a:solidFill>
                <a:schemeClr val="accent3"/>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de-DE" sz="1800" dirty="0"/>
            </a:p>
          </p:txBody>
        </p:sp>
        <p:sp>
          <p:nvSpPr>
            <p:cNvPr id="11" name="Textfeld 10"/>
            <p:cNvSpPr txBox="1"/>
            <p:nvPr/>
          </p:nvSpPr>
          <p:spPr>
            <a:xfrm>
              <a:off x="4047902" y="250450"/>
              <a:ext cx="1080000" cy="324000"/>
            </a:xfrm>
            <a:prstGeom prst="rect">
              <a:avLst/>
            </a:prstGeom>
            <a:solidFill>
              <a:schemeClr val="accent3"/>
            </a:solidFill>
            <a:ln w="12700">
              <a:solidFill>
                <a:schemeClr val="accent3"/>
              </a:solidFill>
            </a:ln>
          </p:spPr>
          <p:txBody>
            <a:bodyPr wrap="square" lIns="0" tIns="36000" rIns="0" bIns="0" rtlCol="0" anchor="ctr">
              <a:normAutofit/>
            </a:bodyPr>
            <a:lstStyle/>
            <a:p>
              <a:pPr algn="ctr">
                <a:lnSpc>
                  <a:spcPct val="90000"/>
                </a:lnSpc>
              </a:pPr>
              <a:r>
                <a:rPr lang="de-DE" sz="1000" b="1" dirty="0">
                  <a:solidFill>
                    <a:schemeClr val="bg1"/>
                  </a:solidFill>
                  <a:latin typeface="Canaro SemiBold" charset="0"/>
                  <a:ea typeface="Canaro SemiBold" charset="0"/>
                  <a:cs typeface="Canaro SemiBold" charset="0"/>
                </a:rPr>
                <a:t>CULTURE</a:t>
              </a:r>
            </a:p>
          </p:txBody>
        </p:sp>
        <p:grpSp>
          <p:nvGrpSpPr>
            <p:cNvPr id="26" name="Gruppierung 25"/>
            <p:cNvGrpSpPr/>
            <p:nvPr userDrawn="1"/>
          </p:nvGrpSpPr>
          <p:grpSpPr>
            <a:xfrm>
              <a:off x="3971814" y="1257357"/>
              <a:ext cx="1197282" cy="1223450"/>
              <a:chOff x="5398079" y="2690286"/>
              <a:chExt cx="1481889" cy="1727257"/>
            </a:xfrm>
            <a:solidFill>
              <a:schemeClr val="accent5"/>
            </a:solidFill>
          </p:grpSpPr>
          <p:sp>
            <p:nvSpPr>
              <p:cNvPr id="27" name="Sechseck 26"/>
              <p:cNvSpPr/>
              <p:nvPr/>
            </p:nvSpPr>
            <p:spPr>
              <a:xfrm rot="16200000">
                <a:off x="5275395" y="2812970"/>
                <a:ext cx="1727257" cy="1481889"/>
              </a:xfrm>
              <a:prstGeom prst="hexagon">
                <a:avLst/>
              </a:prstGeom>
              <a:solidFill>
                <a:schemeClr val="accent5"/>
              </a:solidFill>
              <a:ln w="25400">
                <a:solidFill>
                  <a:schemeClr val="accent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lnSpc>
                    <a:spcPct val="90000"/>
                  </a:lnSpc>
                </a:pPr>
                <a:endParaRPr lang="de-DE" sz="1800" dirty="0"/>
              </a:p>
            </p:txBody>
          </p:sp>
          <p:cxnSp>
            <p:nvCxnSpPr>
              <p:cNvPr id="28" name="Gerade Verbindung 27"/>
              <p:cNvCxnSpPr/>
              <p:nvPr/>
            </p:nvCxnSpPr>
            <p:spPr>
              <a:xfrm>
                <a:off x="6433297" y="3721555"/>
                <a:ext cx="446671" cy="262636"/>
              </a:xfrm>
              <a:prstGeom prst="line">
                <a:avLst/>
              </a:prstGeom>
              <a:grpFill/>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Gerade Verbindung 28"/>
              <p:cNvCxnSpPr/>
              <p:nvPr/>
            </p:nvCxnSpPr>
            <p:spPr>
              <a:xfrm flipH="1">
                <a:off x="5398079" y="3695368"/>
                <a:ext cx="491209" cy="288823"/>
              </a:xfrm>
              <a:prstGeom prst="line">
                <a:avLst/>
              </a:prstGeom>
              <a:grpFill/>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Gerade Verbindung 29"/>
              <p:cNvCxnSpPr>
                <a:endCxn id="27" idx="3"/>
              </p:cNvCxnSpPr>
              <p:nvPr/>
            </p:nvCxnSpPr>
            <p:spPr>
              <a:xfrm>
                <a:off x="6139024" y="3721555"/>
                <a:ext cx="0" cy="695988"/>
              </a:xfrm>
              <a:prstGeom prst="line">
                <a:avLst/>
              </a:prstGeom>
              <a:grpFill/>
              <a:ln w="95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1" name="Textfeld 30"/>
            <p:cNvSpPr txBox="1"/>
            <p:nvPr userDrawn="1"/>
          </p:nvSpPr>
          <p:spPr>
            <a:xfrm>
              <a:off x="4026113" y="1752580"/>
              <a:ext cx="1081602" cy="219343"/>
            </a:xfrm>
            <a:prstGeom prst="rect">
              <a:avLst/>
            </a:prstGeom>
            <a:noFill/>
            <a:ln w="9525">
              <a:noFill/>
            </a:ln>
          </p:spPr>
          <p:txBody>
            <a:bodyPr wrap="square" lIns="0" tIns="54000" rIns="0" bIns="0" rtlCol="0" anchor="ctr">
              <a:noAutofit/>
            </a:bodyPr>
            <a:lstStyle/>
            <a:p>
              <a:pPr algn="ctr">
                <a:lnSpc>
                  <a:spcPct val="90000"/>
                </a:lnSpc>
              </a:pPr>
              <a:r>
                <a:rPr lang="de-DE" sz="1200" b="1" i="0" dirty="0">
                  <a:solidFill>
                    <a:schemeClr val="bg1"/>
                  </a:solidFill>
                  <a:latin typeface="Canaro Book" charset="0"/>
                  <a:ea typeface="Canaro Book" charset="0"/>
                  <a:cs typeface="Canaro Book" charset="0"/>
                </a:rPr>
                <a:t>VALUES</a:t>
              </a:r>
            </a:p>
          </p:txBody>
        </p:sp>
        <p:sp>
          <p:nvSpPr>
            <p:cNvPr id="14" name="Textfeld 13"/>
            <p:cNvSpPr txBox="1"/>
            <p:nvPr/>
          </p:nvSpPr>
          <p:spPr>
            <a:xfrm>
              <a:off x="7692382" y="3233702"/>
              <a:ext cx="1080000" cy="324000"/>
            </a:xfrm>
            <a:prstGeom prst="rect">
              <a:avLst/>
            </a:prstGeom>
            <a:solidFill>
              <a:schemeClr val="accent3"/>
            </a:solidFill>
            <a:ln w="12700">
              <a:solidFill>
                <a:schemeClr val="accent3"/>
              </a:solidFill>
            </a:ln>
          </p:spPr>
          <p:txBody>
            <a:bodyPr wrap="square" lIns="0" tIns="36000" rIns="0" bIns="0" rtlCol="0" anchor="ctr">
              <a:noAutofit/>
            </a:bodyPr>
            <a:lstStyle/>
            <a:p>
              <a:pPr algn="ctr">
                <a:lnSpc>
                  <a:spcPct val="90000"/>
                </a:lnSpc>
              </a:pPr>
              <a:r>
                <a:rPr lang="de-DE" sz="1000" b="1" dirty="0">
                  <a:solidFill>
                    <a:schemeClr val="bg1"/>
                  </a:solidFill>
                  <a:latin typeface="Canaro SemiBold" charset="0"/>
                  <a:ea typeface="Canaro SemiBold" charset="0"/>
                  <a:cs typeface="Canaro SemiBold" charset="0"/>
                </a:rPr>
                <a:t>PRIDE</a:t>
              </a:r>
            </a:p>
          </p:txBody>
        </p:sp>
        <p:sp>
          <p:nvSpPr>
            <p:cNvPr id="20" name="Textfeld 19"/>
            <p:cNvSpPr txBox="1"/>
            <p:nvPr/>
          </p:nvSpPr>
          <p:spPr>
            <a:xfrm>
              <a:off x="397230" y="3232031"/>
              <a:ext cx="1080000" cy="324000"/>
            </a:xfrm>
            <a:prstGeom prst="rect">
              <a:avLst/>
            </a:prstGeom>
            <a:solidFill>
              <a:schemeClr val="accent3"/>
            </a:solidFill>
            <a:ln w="12700">
              <a:solidFill>
                <a:schemeClr val="accent3"/>
              </a:solidFill>
            </a:ln>
          </p:spPr>
          <p:txBody>
            <a:bodyPr wrap="square" lIns="0" tIns="36000" rIns="0" bIns="0" rtlCol="0" anchor="ctr">
              <a:noAutofit/>
            </a:bodyPr>
            <a:lstStyle/>
            <a:p>
              <a:pPr algn="ctr">
                <a:lnSpc>
                  <a:spcPct val="90000"/>
                </a:lnSpc>
              </a:pPr>
              <a:r>
                <a:rPr lang="de-DE" sz="1000" b="1" dirty="0">
                  <a:solidFill>
                    <a:schemeClr val="bg1"/>
                  </a:solidFill>
                  <a:latin typeface="Canaro SemiBold" charset="0"/>
                  <a:ea typeface="Canaro SemiBold" charset="0"/>
                  <a:cs typeface="Canaro SemiBold" charset="0"/>
                </a:rPr>
                <a:t>BRAND</a:t>
              </a:r>
            </a:p>
          </p:txBody>
        </p:sp>
        <p:cxnSp>
          <p:nvCxnSpPr>
            <p:cNvPr id="25" name="Gerade Verbindung 24"/>
            <p:cNvCxnSpPr>
              <a:stCxn id="27" idx="1"/>
            </p:cNvCxnSpPr>
            <p:nvPr userDrawn="1"/>
          </p:nvCxnSpPr>
          <p:spPr>
            <a:xfrm flipH="1">
              <a:off x="4791774" y="1556677"/>
              <a:ext cx="377322" cy="194478"/>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userDrawn="1"/>
          </p:nvCxnSpPr>
          <p:spPr>
            <a:xfrm>
              <a:off x="3971814" y="1556677"/>
              <a:ext cx="372487" cy="192011"/>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Gerade Verbindung 38"/>
            <p:cNvCxnSpPr>
              <a:stCxn id="27" idx="0"/>
            </p:cNvCxnSpPr>
            <p:nvPr userDrawn="1"/>
          </p:nvCxnSpPr>
          <p:spPr>
            <a:xfrm>
              <a:off x="4570455" y="1257357"/>
              <a:ext cx="4813" cy="491331"/>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Titel 4"/>
            <p:cNvSpPr txBox="1">
              <a:spLocks/>
            </p:cNvSpPr>
            <p:nvPr userDrawn="1"/>
          </p:nvSpPr>
          <p:spPr>
            <a:xfrm>
              <a:off x="5418931" y="1542799"/>
              <a:ext cx="2734080" cy="612000"/>
            </a:xfrm>
            <a:prstGeom prst="rect">
              <a:avLst/>
            </a:prstGeom>
            <a:noFill/>
            <a:ln w="9525">
              <a:solidFill>
                <a:schemeClr val="tx2"/>
              </a:solidFill>
            </a:ln>
          </p:spPr>
          <p:txBody>
            <a:bodyPr vert="horz" lIns="36000" tIns="72000" rIns="36000" bIns="36000" rtlCol="0" anchor="ctr">
              <a:normAutofit/>
            </a:bodyPr>
            <a:lstStyle>
              <a:lvl1pPr algn="l" defTabSz="1219110" rtl="0" eaLnBrk="1" latinLnBrk="0" hangingPunct="1">
                <a:lnSpc>
                  <a:spcPct val="90000"/>
                </a:lnSpc>
                <a:spcBef>
                  <a:spcPct val="0"/>
                </a:spcBef>
                <a:buNone/>
                <a:defRPr sz="3200" kern="1200">
                  <a:solidFill>
                    <a:schemeClr val="tx2"/>
                  </a:solidFill>
                  <a:latin typeface="+mj-lt"/>
                  <a:ea typeface="+mj-ea"/>
                  <a:cs typeface="+mj-cs"/>
                </a:defRPr>
              </a:lvl1pPr>
            </a:lstStyle>
            <a:p>
              <a:pPr lvl="0" algn="ctr"/>
              <a:r>
                <a:rPr lang="de-AT" sz="1200" b="1" i="0" dirty="0">
                  <a:solidFill>
                    <a:schemeClr val="accent5"/>
                  </a:solidFill>
                  <a:latin typeface="Canaro Book" charset="0"/>
                  <a:ea typeface="Canaro Book" charset="0"/>
                  <a:cs typeface="Canaro Book" charset="0"/>
                </a:rPr>
                <a:t>WE LOVE CUSTOMERS</a:t>
              </a:r>
            </a:p>
          </p:txBody>
        </p:sp>
        <p:sp>
          <p:nvSpPr>
            <p:cNvPr id="42" name="Titel 4"/>
            <p:cNvSpPr txBox="1">
              <a:spLocks/>
            </p:cNvSpPr>
            <p:nvPr userDrawn="1"/>
          </p:nvSpPr>
          <p:spPr>
            <a:xfrm>
              <a:off x="974090" y="795434"/>
              <a:ext cx="2734080" cy="612000"/>
            </a:xfrm>
            <a:prstGeom prst="rect">
              <a:avLst/>
            </a:prstGeom>
            <a:noFill/>
            <a:ln w="9525">
              <a:solidFill>
                <a:schemeClr val="tx2"/>
              </a:solidFill>
            </a:ln>
          </p:spPr>
          <p:txBody>
            <a:bodyPr vert="horz" lIns="36000" tIns="72000" rIns="36000" bIns="36000" rtlCol="0" anchor="ctr">
              <a:normAutofit/>
            </a:bodyPr>
            <a:lstStyle>
              <a:lvl1pPr algn="l" defTabSz="1219110" rtl="0" eaLnBrk="1" latinLnBrk="0" hangingPunct="1">
                <a:lnSpc>
                  <a:spcPct val="90000"/>
                </a:lnSpc>
                <a:spcBef>
                  <a:spcPct val="0"/>
                </a:spcBef>
                <a:buNone/>
                <a:defRPr sz="3200" kern="1200">
                  <a:solidFill>
                    <a:schemeClr val="tx2"/>
                  </a:solidFill>
                  <a:latin typeface="+mj-lt"/>
                  <a:ea typeface="+mj-ea"/>
                  <a:cs typeface="+mj-cs"/>
                </a:defRPr>
              </a:lvl1pPr>
            </a:lstStyle>
            <a:p>
              <a:pPr lvl="0" algn="ctr"/>
              <a:r>
                <a:rPr lang="de-AT" sz="1200" b="1" i="0" dirty="0">
                  <a:solidFill>
                    <a:schemeClr val="accent5"/>
                  </a:solidFill>
                  <a:latin typeface="Canaro Book" charset="0"/>
                  <a:ea typeface="Canaro Book" charset="0"/>
                  <a:cs typeface="Canaro Book" charset="0"/>
                </a:rPr>
                <a:t>WE ARE ONE</a:t>
              </a:r>
            </a:p>
          </p:txBody>
        </p:sp>
        <p:sp>
          <p:nvSpPr>
            <p:cNvPr id="43" name="Titel 4"/>
            <p:cNvSpPr txBox="1">
              <a:spLocks/>
            </p:cNvSpPr>
            <p:nvPr userDrawn="1"/>
          </p:nvSpPr>
          <p:spPr>
            <a:xfrm>
              <a:off x="974090" y="1542431"/>
              <a:ext cx="2734080" cy="612000"/>
            </a:xfrm>
            <a:prstGeom prst="rect">
              <a:avLst/>
            </a:prstGeom>
            <a:noFill/>
            <a:ln w="9525">
              <a:solidFill>
                <a:schemeClr val="tx2"/>
              </a:solidFill>
            </a:ln>
          </p:spPr>
          <p:txBody>
            <a:bodyPr vert="horz" lIns="36000" tIns="72000" rIns="36000" bIns="36000" rtlCol="0" anchor="ctr">
              <a:normAutofit/>
            </a:bodyPr>
            <a:lstStyle>
              <a:lvl1pPr algn="l" defTabSz="1219110" rtl="0" eaLnBrk="1" latinLnBrk="0" hangingPunct="1">
                <a:lnSpc>
                  <a:spcPct val="90000"/>
                </a:lnSpc>
                <a:spcBef>
                  <a:spcPct val="0"/>
                </a:spcBef>
                <a:buNone/>
                <a:defRPr sz="3200" kern="1200">
                  <a:solidFill>
                    <a:schemeClr val="tx2"/>
                  </a:solidFill>
                  <a:latin typeface="+mj-lt"/>
                  <a:ea typeface="+mj-ea"/>
                  <a:cs typeface="+mj-cs"/>
                </a:defRPr>
              </a:lvl1pPr>
            </a:lstStyle>
            <a:p>
              <a:pPr lvl="0" algn="ctr"/>
              <a:r>
                <a:rPr lang="de-AT" sz="1200" b="1" i="0" dirty="0">
                  <a:solidFill>
                    <a:schemeClr val="accent5"/>
                  </a:solidFill>
                  <a:latin typeface="Canaro Book" charset="0"/>
                  <a:ea typeface="Canaro Book" charset="0"/>
                  <a:cs typeface="Canaro Book" charset="0"/>
                </a:rPr>
                <a:t>WE NEVER SETTLE</a:t>
              </a:r>
            </a:p>
          </p:txBody>
        </p:sp>
        <p:sp>
          <p:nvSpPr>
            <p:cNvPr id="44" name="Titel 4"/>
            <p:cNvSpPr txBox="1">
              <a:spLocks/>
            </p:cNvSpPr>
            <p:nvPr userDrawn="1"/>
          </p:nvSpPr>
          <p:spPr>
            <a:xfrm>
              <a:off x="974090" y="2284044"/>
              <a:ext cx="2734080" cy="612000"/>
            </a:xfrm>
            <a:prstGeom prst="rect">
              <a:avLst/>
            </a:prstGeom>
            <a:noFill/>
            <a:ln w="9525">
              <a:solidFill>
                <a:schemeClr val="tx2"/>
              </a:solidFill>
            </a:ln>
          </p:spPr>
          <p:txBody>
            <a:bodyPr vert="horz" lIns="36000" tIns="72000" rIns="36000" bIns="36000" rtlCol="0" anchor="ctr">
              <a:normAutofit/>
            </a:bodyPr>
            <a:lstStyle>
              <a:lvl1pPr algn="l" defTabSz="1219110" rtl="0" eaLnBrk="1" latinLnBrk="0" hangingPunct="1">
                <a:lnSpc>
                  <a:spcPct val="90000"/>
                </a:lnSpc>
                <a:spcBef>
                  <a:spcPct val="0"/>
                </a:spcBef>
                <a:buNone/>
                <a:defRPr sz="3200" kern="1200">
                  <a:solidFill>
                    <a:schemeClr val="tx2"/>
                  </a:solidFill>
                  <a:latin typeface="+mj-lt"/>
                  <a:ea typeface="+mj-ea"/>
                  <a:cs typeface="+mj-cs"/>
                </a:defRPr>
              </a:lvl1pPr>
            </a:lstStyle>
            <a:p>
              <a:pPr lvl="0" algn="ctr"/>
              <a:r>
                <a:rPr lang="de-AT" sz="1200" b="1" i="0" dirty="0">
                  <a:solidFill>
                    <a:schemeClr val="accent5"/>
                  </a:solidFill>
                  <a:latin typeface="Canaro Book" charset="0"/>
                  <a:ea typeface="Canaro Book" charset="0"/>
                  <a:cs typeface="Canaro Book" charset="0"/>
                </a:rPr>
                <a:t>WE ALWAYS INNOVATE</a:t>
              </a:r>
            </a:p>
          </p:txBody>
        </p:sp>
        <p:sp>
          <p:nvSpPr>
            <p:cNvPr id="45" name="Titel 4"/>
            <p:cNvSpPr txBox="1">
              <a:spLocks/>
            </p:cNvSpPr>
            <p:nvPr userDrawn="1"/>
          </p:nvSpPr>
          <p:spPr>
            <a:xfrm>
              <a:off x="5418931" y="795434"/>
              <a:ext cx="2734080" cy="612000"/>
            </a:xfrm>
            <a:prstGeom prst="rect">
              <a:avLst/>
            </a:prstGeom>
            <a:noFill/>
            <a:ln w="9525">
              <a:solidFill>
                <a:schemeClr val="tx2"/>
              </a:solidFill>
            </a:ln>
          </p:spPr>
          <p:txBody>
            <a:bodyPr vert="horz" lIns="36000" tIns="72000" rIns="36000" bIns="36000" rtlCol="0" anchor="ctr">
              <a:normAutofit/>
            </a:bodyPr>
            <a:lstStyle>
              <a:defPPr>
                <a:defRPr lang="de-DE"/>
              </a:defPPr>
              <a:lvl1pPr lvl="0" algn="ctr" defTabSz="1219110">
                <a:lnSpc>
                  <a:spcPct val="90000"/>
                </a:lnSpc>
                <a:spcBef>
                  <a:spcPct val="0"/>
                </a:spcBef>
                <a:buNone/>
                <a:defRPr sz="2400" b="1">
                  <a:solidFill>
                    <a:schemeClr val="accent1"/>
                  </a:solidFill>
                  <a:latin typeface="+mj-lt"/>
                  <a:ea typeface="+mj-ea"/>
                  <a:cs typeface="+mj-cs"/>
                </a:defRPr>
              </a:lvl1pPr>
            </a:lstStyle>
            <a:p>
              <a:r>
                <a:rPr lang="de-AT" sz="1200" b="1" i="0" dirty="0">
                  <a:solidFill>
                    <a:schemeClr val="accent5"/>
                  </a:solidFill>
                  <a:latin typeface="Canaro Book" charset="0"/>
                  <a:ea typeface="Canaro Book" charset="0"/>
                  <a:cs typeface="Canaro Book" charset="0"/>
                </a:rPr>
                <a:t>WE ARE PASSIONATE</a:t>
              </a:r>
            </a:p>
          </p:txBody>
        </p:sp>
        <p:sp>
          <p:nvSpPr>
            <p:cNvPr id="46" name="Titel 4"/>
            <p:cNvSpPr txBox="1">
              <a:spLocks/>
            </p:cNvSpPr>
            <p:nvPr userDrawn="1"/>
          </p:nvSpPr>
          <p:spPr>
            <a:xfrm>
              <a:off x="5414973" y="2284044"/>
              <a:ext cx="2734080" cy="612000"/>
            </a:xfrm>
            <a:prstGeom prst="rect">
              <a:avLst/>
            </a:prstGeom>
            <a:noFill/>
            <a:ln w="9525">
              <a:solidFill>
                <a:schemeClr val="tx2"/>
              </a:solidFill>
            </a:ln>
          </p:spPr>
          <p:txBody>
            <a:bodyPr vert="horz" lIns="36000" tIns="72000" rIns="36000" bIns="36000" rtlCol="0" anchor="ctr">
              <a:normAutofit/>
            </a:bodyPr>
            <a:lstStyle>
              <a:lvl1pPr algn="l" defTabSz="1219110" rtl="0" eaLnBrk="1" latinLnBrk="0" hangingPunct="1">
                <a:lnSpc>
                  <a:spcPct val="90000"/>
                </a:lnSpc>
                <a:spcBef>
                  <a:spcPct val="0"/>
                </a:spcBef>
                <a:buNone/>
                <a:defRPr sz="3200" kern="1200">
                  <a:solidFill>
                    <a:schemeClr val="tx2"/>
                  </a:solidFill>
                  <a:latin typeface="+mj-lt"/>
                  <a:ea typeface="+mj-ea"/>
                  <a:cs typeface="+mj-cs"/>
                </a:defRPr>
              </a:lvl1pPr>
            </a:lstStyle>
            <a:p>
              <a:pPr lvl="0" algn="ctr"/>
              <a:r>
                <a:rPr lang="de-AT" sz="1200" b="1" i="0" dirty="0">
                  <a:solidFill>
                    <a:schemeClr val="accent5"/>
                  </a:solidFill>
                  <a:latin typeface="Canaro Book" charset="0"/>
                  <a:ea typeface="Canaro Book" charset="0"/>
                  <a:cs typeface="Canaro Book" charset="0"/>
                </a:rPr>
                <a:t>WE EMBRACE TOMORROW</a:t>
              </a:r>
            </a:p>
          </p:txBody>
        </p:sp>
      </p:grpSp>
    </p:spTree>
    <p:extLst>
      <p:ext uri="{BB962C8B-B14F-4D97-AF65-F5344CB8AC3E}">
        <p14:creationId xmlns:p14="http://schemas.microsoft.com/office/powerpoint/2010/main" val="13271584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35" presetClass="path" presetSubtype="0" decel="100000" fill="hold" grpId="1" nodeType="withEffect">
                                  <p:stCondLst>
                                    <p:cond delay="0"/>
                                  </p:stCondLst>
                                  <p:childTnLst>
                                    <p:animMotion origin="layout" path="M -4.72222E-6 -2.71605E-6 L -0.0092 0.00031 " pathEditMode="relative" rAng="0" ptsTypes="AA">
                                      <p:cBhvr>
                                        <p:cTn id="9" dur="750" spd="-100000" fill="hold"/>
                                        <p:tgtEl>
                                          <p:spTgt spid="24"/>
                                        </p:tgtEl>
                                        <p:attrNameLst>
                                          <p:attrName>ppt_x</p:attrName>
                                          <p:attrName>ppt_y</p:attrName>
                                        </p:attrNameLst>
                                      </p:cBhvr>
                                      <p:rCtr x="-469" y="0"/>
                                    </p:animMotion>
                                  </p:childTnLst>
                                </p:cTn>
                              </p:par>
                            </p:childTnLst>
                          </p:cTn>
                        </p:par>
                        <p:par>
                          <p:cTn id="10" fill="hold">
                            <p:stCondLst>
                              <p:cond delay="750"/>
                            </p:stCondLst>
                            <p:childTnLst>
                              <p:par>
                                <p:cTn id="11" presetID="10" presetClass="entr" presetSubtype="0" fill="hold" nodeType="afterEffect">
                                  <p:stCondLst>
                                    <p:cond delay="50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4" grpId="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pic>
        <p:nvPicPr>
          <p:cNvPr id="3"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291" cy="5143500"/>
          </a:xfrm>
          <a:prstGeom prst="rect">
            <a:avLst/>
          </a:prstGeom>
        </p:spPr>
      </p:pic>
      <p:sp>
        <p:nvSpPr>
          <p:cNvPr id="4" name="Title 1"/>
          <p:cNvSpPr>
            <a:spLocks noGrp="1"/>
          </p:cNvSpPr>
          <p:nvPr>
            <p:ph type="ctrTitle"/>
          </p:nvPr>
        </p:nvSpPr>
        <p:spPr>
          <a:xfrm>
            <a:off x="540028" y="1278835"/>
            <a:ext cx="7772400" cy="2491408"/>
          </a:xfrm>
        </p:spPr>
        <p:txBody>
          <a:bodyPr>
            <a:normAutofit/>
          </a:bodyPr>
          <a:lstStyle>
            <a:lvl1pPr>
              <a:lnSpc>
                <a:spcPct val="95000"/>
              </a:lnSpc>
              <a:defRPr sz="3600"/>
            </a:lvl1pPr>
          </a:lstStyle>
          <a:p>
            <a:r>
              <a:rPr lang="en-US"/>
              <a:t>Click to edit Master title style</a:t>
            </a:r>
            <a:endParaRPr lang="en-US" dirty="0"/>
          </a:p>
        </p:txBody>
      </p:sp>
      <p:grpSp>
        <p:nvGrpSpPr>
          <p:cNvPr id="5" name="Group 4"/>
          <p:cNvGrpSpPr>
            <a:grpSpLocks noChangeAspect="1"/>
          </p:cNvGrpSpPr>
          <p:nvPr userDrawn="1"/>
        </p:nvGrpSpPr>
        <p:grpSpPr>
          <a:xfrm>
            <a:off x="8022508" y="4805784"/>
            <a:ext cx="958314" cy="201157"/>
            <a:chOff x="9761007" y="210064"/>
            <a:chExt cx="2060373" cy="432487"/>
          </a:xfrm>
        </p:grpSpPr>
        <p:grpSp>
          <p:nvGrpSpPr>
            <p:cNvPr id="6" name="Group 5"/>
            <p:cNvGrpSpPr/>
            <p:nvPr/>
          </p:nvGrpSpPr>
          <p:grpSpPr>
            <a:xfrm>
              <a:off x="9761007" y="343382"/>
              <a:ext cx="2060373" cy="299169"/>
              <a:chOff x="9761007" y="343382"/>
              <a:chExt cx="2060373" cy="299169"/>
            </a:xfrm>
          </p:grpSpPr>
          <p:sp>
            <p:nvSpPr>
              <p:cNvPr id="8"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666266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35" presetClass="path" presetSubtype="0" decel="100000" fill="hold" grpId="1" nodeType="withEffect">
                                  <p:stCondLst>
                                    <p:cond delay="0"/>
                                  </p:stCondLst>
                                  <p:childTnLst>
                                    <p:animMotion origin="layout" path="M -3.125E-6 0 L -0.00924 0.00046 " pathEditMode="relative" rAng="0" ptsTypes="AA">
                                      <p:cBhvr>
                                        <p:cTn id="9" dur="750" spd="-100000" fill="hold"/>
                                        <p:tgtEl>
                                          <p:spTgt spid="4"/>
                                        </p:tgtEl>
                                        <p:attrNameLst>
                                          <p:attrName>ppt_x</p:attrName>
                                          <p:attrName>ppt_y</p:attrName>
                                        </p:attrNameLst>
                                      </p:cBhvr>
                                      <p:rCtr x="-469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pic>
        <p:nvPicPr>
          <p:cNvPr id="3" name="Picture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09" y="0"/>
            <a:ext cx="9141291" cy="5143500"/>
          </a:xfrm>
          <a:prstGeom prst="rect">
            <a:avLst/>
          </a:prstGeom>
        </p:spPr>
      </p:pic>
      <p:sp>
        <p:nvSpPr>
          <p:cNvPr id="4" name="Title 1"/>
          <p:cNvSpPr>
            <a:spLocks noGrp="1"/>
          </p:cNvSpPr>
          <p:nvPr>
            <p:ph type="ctrTitle"/>
          </p:nvPr>
        </p:nvSpPr>
        <p:spPr>
          <a:xfrm>
            <a:off x="540028" y="1278835"/>
            <a:ext cx="7772400" cy="2491408"/>
          </a:xfrm>
        </p:spPr>
        <p:txBody>
          <a:bodyPr>
            <a:normAutofit/>
          </a:bodyPr>
          <a:lstStyle>
            <a:lvl1pPr>
              <a:lnSpc>
                <a:spcPct val="95000"/>
              </a:lnSpc>
              <a:defRPr sz="3600"/>
            </a:lvl1pPr>
          </a:lstStyle>
          <a:p>
            <a:r>
              <a:rPr lang="en-US"/>
              <a:t>Click to edit Master title style</a:t>
            </a:r>
            <a:endParaRPr lang="en-US" dirty="0"/>
          </a:p>
        </p:txBody>
      </p:sp>
      <p:grpSp>
        <p:nvGrpSpPr>
          <p:cNvPr id="5" name="Group 4"/>
          <p:cNvGrpSpPr>
            <a:grpSpLocks noChangeAspect="1"/>
          </p:cNvGrpSpPr>
          <p:nvPr userDrawn="1"/>
        </p:nvGrpSpPr>
        <p:grpSpPr>
          <a:xfrm>
            <a:off x="8022508" y="4805784"/>
            <a:ext cx="958314" cy="201157"/>
            <a:chOff x="9761007" y="210064"/>
            <a:chExt cx="2060373" cy="432487"/>
          </a:xfrm>
        </p:grpSpPr>
        <p:grpSp>
          <p:nvGrpSpPr>
            <p:cNvPr id="6" name="Group 5"/>
            <p:cNvGrpSpPr/>
            <p:nvPr/>
          </p:nvGrpSpPr>
          <p:grpSpPr>
            <a:xfrm>
              <a:off x="9761007" y="343382"/>
              <a:ext cx="2060373" cy="299169"/>
              <a:chOff x="9761007" y="343382"/>
              <a:chExt cx="2060373" cy="299169"/>
            </a:xfrm>
          </p:grpSpPr>
          <p:sp>
            <p:nvSpPr>
              <p:cNvPr id="8"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001507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35" presetClass="path" presetSubtype="0" decel="100000" fill="hold" grpId="1" nodeType="withEffect">
                                  <p:stCondLst>
                                    <p:cond delay="0"/>
                                  </p:stCondLst>
                                  <p:childTnLst>
                                    <p:animMotion origin="layout" path="M -3.125E-6 0 L -0.00924 0.00046 " pathEditMode="relative" rAng="0" ptsTypes="AA">
                                      <p:cBhvr>
                                        <p:cTn id="9" dur="750" spd="-100000" fill="hold"/>
                                        <p:tgtEl>
                                          <p:spTgt spid="4"/>
                                        </p:tgtEl>
                                        <p:attrNameLst>
                                          <p:attrName>ppt_x</p:attrName>
                                          <p:attrName>ppt_y</p:attrName>
                                        </p:attrNameLst>
                                      </p:cBhvr>
                                      <p:rCtr x="-469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3" name="Picture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291" cy="5143500"/>
          </a:xfrm>
          <a:prstGeom prst="rect">
            <a:avLst/>
          </a:prstGeom>
        </p:spPr>
      </p:pic>
      <p:sp>
        <p:nvSpPr>
          <p:cNvPr id="4" name="Title 1"/>
          <p:cNvSpPr>
            <a:spLocks noGrp="1"/>
          </p:cNvSpPr>
          <p:nvPr>
            <p:ph type="ctrTitle"/>
          </p:nvPr>
        </p:nvSpPr>
        <p:spPr>
          <a:xfrm>
            <a:off x="540028" y="1278835"/>
            <a:ext cx="7772400" cy="2491408"/>
          </a:xfrm>
        </p:spPr>
        <p:txBody>
          <a:bodyPr>
            <a:normAutofit/>
          </a:bodyPr>
          <a:lstStyle>
            <a:lvl1pPr>
              <a:lnSpc>
                <a:spcPct val="95000"/>
              </a:lnSpc>
              <a:defRPr sz="3600"/>
            </a:lvl1pPr>
          </a:lstStyle>
          <a:p>
            <a:r>
              <a:rPr lang="en-US"/>
              <a:t>Click to edit Master title style</a:t>
            </a:r>
          </a:p>
        </p:txBody>
      </p:sp>
      <p:grpSp>
        <p:nvGrpSpPr>
          <p:cNvPr id="5" name="Group 4"/>
          <p:cNvGrpSpPr>
            <a:grpSpLocks noChangeAspect="1"/>
          </p:cNvGrpSpPr>
          <p:nvPr userDrawn="1"/>
        </p:nvGrpSpPr>
        <p:grpSpPr>
          <a:xfrm>
            <a:off x="8022508" y="4805784"/>
            <a:ext cx="958314" cy="201157"/>
            <a:chOff x="9761007" y="210064"/>
            <a:chExt cx="2060373" cy="432487"/>
          </a:xfrm>
        </p:grpSpPr>
        <p:grpSp>
          <p:nvGrpSpPr>
            <p:cNvPr id="6" name="Group 5"/>
            <p:cNvGrpSpPr/>
            <p:nvPr/>
          </p:nvGrpSpPr>
          <p:grpSpPr>
            <a:xfrm>
              <a:off x="9761007" y="343382"/>
              <a:ext cx="2060373" cy="299169"/>
              <a:chOff x="9761007" y="343382"/>
              <a:chExt cx="2060373" cy="299169"/>
            </a:xfrm>
          </p:grpSpPr>
          <p:sp>
            <p:nvSpPr>
              <p:cNvPr id="8"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159549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35" presetClass="path" presetSubtype="0" decel="100000" fill="hold" grpId="1" nodeType="withEffect">
                                  <p:stCondLst>
                                    <p:cond delay="0"/>
                                  </p:stCondLst>
                                  <p:childTnLst>
                                    <p:animMotion origin="layout" path="M -3.125E-6 0 L -0.00924 0.00046 " pathEditMode="relative" rAng="0" ptsTypes="AA">
                                      <p:cBhvr>
                                        <p:cTn id="9" dur="750" spd="-100000" fill="hold"/>
                                        <p:tgtEl>
                                          <p:spTgt spid="4"/>
                                        </p:tgtEl>
                                        <p:attrNameLst>
                                          <p:attrName>ppt_x</p:attrName>
                                          <p:attrName>ppt_y</p:attrName>
                                        </p:attrNameLst>
                                      </p:cBhvr>
                                      <p:rCtr x="-469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3" name="Picture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291" cy="5143500"/>
          </a:xfrm>
          <a:prstGeom prst="rect">
            <a:avLst/>
          </a:prstGeom>
        </p:spPr>
      </p:pic>
      <p:sp>
        <p:nvSpPr>
          <p:cNvPr id="4" name="Title 1"/>
          <p:cNvSpPr>
            <a:spLocks noGrp="1"/>
          </p:cNvSpPr>
          <p:nvPr>
            <p:ph type="ctrTitle"/>
          </p:nvPr>
        </p:nvSpPr>
        <p:spPr>
          <a:xfrm>
            <a:off x="540028" y="1278835"/>
            <a:ext cx="7772400" cy="2491408"/>
          </a:xfrm>
        </p:spPr>
        <p:txBody>
          <a:bodyPr>
            <a:normAutofit/>
          </a:bodyPr>
          <a:lstStyle>
            <a:lvl1pPr>
              <a:lnSpc>
                <a:spcPct val="95000"/>
              </a:lnSpc>
              <a:defRPr sz="3600"/>
            </a:lvl1pPr>
          </a:lstStyle>
          <a:p>
            <a:r>
              <a:rPr lang="en-US"/>
              <a:t>Click to edit Master title style</a:t>
            </a:r>
          </a:p>
        </p:txBody>
      </p:sp>
      <p:grpSp>
        <p:nvGrpSpPr>
          <p:cNvPr id="5" name="Group 4"/>
          <p:cNvGrpSpPr>
            <a:grpSpLocks noChangeAspect="1"/>
          </p:cNvGrpSpPr>
          <p:nvPr userDrawn="1"/>
        </p:nvGrpSpPr>
        <p:grpSpPr>
          <a:xfrm>
            <a:off x="8022508" y="4805784"/>
            <a:ext cx="958314" cy="201157"/>
            <a:chOff x="9761007" y="210064"/>
            <a:chExt cx="2060373" cy="432487"/>
          </a:xfrm>
        </p:grpSpPr>
        <p:grpSp>
          <p:nvGrpSpPr>
            <p:cNvPr id="6" name="Group 5"/>
            <p:cNvGrpSpPr/>
            <p:nvPr/>
          </p:nvGrpSpPr>
          <p:grpSpPr>
            <a:xfrm>
              <a:off x="9761007" y="343382"/>
              <a:ext cx="2060373" cy="299169"/>
              <a:chOff x="9761007" y="343382"/>
              <a:chExt cx="2060373" cy="299169"/>
            </a:xfrm>
          </p:grpSpPr>
          <p:sp>
            <p:nvSpPr>
              <p:cNvPr id="8"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858206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35" presetClass="path" presetSubtype="0" decel="100000" fill="hold" grpId="1" nodeType="withEffect">
                                  <p:stCondLst>
                                    <p:cond delay="0"/>
                                  </p:stCondLst>
                                  <p:childTnLst>
                                    <p:animMotion origin="layout" path="M -3.125E-6 0 L -0.00924 0.00046 " pathEditMode="relative" rAng="0" ptsTypes="AA">
                                      <p:cBhvr>
                                        <p:cTn id="9" dur="750" spd="-100000" fill="hold"/>
                                        <p:tgtEl>
                                          <p:spTgt spid="4"/>
                                        </p:tgtEl>
                                        <p:attrNameLst>
                                          <p:attrName>ppt_x</p:attrName>
                                          <p:attrName>ppt_y</p:attrName>
                                        </p:attrNameLst>
                                      </p:cBhvr>
                                      <p:rCtr x="-469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57200" y="881508"/>
            <a:ext cx="8229600" cy="371271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 name="Group 3"/>
          <p:cNvGrpSpPr>
            <a:grpSpLocks noChangeAspect="1"/>
          </p:cNvGrpSpPr>
          <p:nvPr userDrawn="1"/>
        </p:nvGrpSpPr>
        <p:grpSpPr>
          <a:xfrm>
            <a:off x="8022508" y="4805784"/>
            <a:ext cx="958314" cy="201157"/>
            <a:chOff x="9761007" y="210064"/>
            <a:chExt cx="2060373" cy="432487"/>
          </a:xfrm>
        </p:grpSpPr>
        <p:grpSp>
          <p:nvGrpSpPr>
            <p:cNvPr id="5" name="Group 4"/>
            <p:cNvGrpSpPr/>
            <p:nvPr/>
          </p:nvGrpSpPr>
          <p:grpSpPr>
            <a:xfrm>
              <a:off x="9761007" y="343382"/>
              <a:ext cx="2060373" cy="299169"/>
              <a:chOff x="9761007" y="343382"/>
              <a:chExt cx="2060373" cy="299169"/>
            </a:xfrm>
          </p:grpSpPr>
          <p:sp>
            <p:nvSpPr>
              <p:cNvPr id="7" name="Freeform 6"/>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7"/>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8"/>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9"/>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10"/>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1"/>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2"/>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3"/>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14"/>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5"/>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749802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588" userDrawn="1">
          <p15:clr>
            <a:srgbClr val="FBAE40"/>
          </p15:clr>
        </p15:guide>
        <p15:guide id="2" pos="288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matchingName="Two Content White">
  <p:cSld name="1_Two Content White">
    <p:bg>
      <p:bgPr>
        <a:solidFill>
          <a:schemeClr val="lt1"/>
        </a:solidFill>
        <a:effectLst/>
      </p:bgPr>
    </p:bg>
    <p:spTree>
      <p:nvGrpSpPr>
        <p:cNvPr id="1" name="Shape 105"/>
        <p:cNvGrpSpPr/>
        <p:nvPr/>
      </p:nvGrpSpPr>
      <p:grpSpPr>
        <a:xfrm>
          <a:off x="0" y="0"/>
          <a:ext cx="0" cy="0"/>
          <a:chOff x="0" y="0"/>
          <a:chExt cx="0" cy="0"/>
        </a:xfrm>
      </p:grpSpPr>
      <p:sp>
        <p:nvSpPr>
          <p:cNvPr id="106" name="Shape 106"/>
          <p:cNvSpPr txBox="1">
            <a:spLocks noGrp="1"/>
          </p:cNvSpPr>
          <p:nvPr>
            <p:ph type="title"/>
          </p:nvPr>
        </p:nvSpPr>
        <p:spPr>
          <a:xfrm>
            <a:off x="457200" y="206375"/>
            <a:ext cx="8229600" cy="457200"/>
          </a:xfrm>
          <a:prstGeom prst="rect">
            <a:avLst/>
          </a:prstGeom>
          <a:noFill/>
          <a:ln>
            <a:noFill/>
          </a:ln>
        </p:spPr>
        <p:txBody>
          <a:bodyPr spcFirstLastPara="1" wrap="square" lIns="91425" tIns="91425" rIns="91425" bIns="91425" anchor="t" anchorCtr="0"/>
          <a:lstStyle>
            <a:lvl1pPr marR="0" lvl="0" algn="l" rtl="0">
              <a:lnSpc>
                <a:spcPct val="9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7" name="Shape 107"/>
          <p:cNvSpPr txBox="1">
            <a:spLocks noGrp="1"/>
          </p:cNvSpPr>
          <p:nvPr>
            <p:ph type="body" idx="1"/>
          </p:nvPr>
        </p:nvSpPr>
        <p:spPr>
          <a:xfrm>
            <a:off x="457200" y="874930"/>
            <a:ext cx="4038600" cy="3719296"/>
          </a:xfrm>
          <a:prstGeom prst="rect">
            <a:avLst/>
          </a:prstGeom>
          <a:noFill/>
          <a:ln>
            <a:noFill/>
          </a:ln>
        </p:spPr>
        <p:txBody>
          <a:bodyPr spcFirstLastPara="1" wrap="square" lIns="91425" tIns="91425" rIns="91425" bIns="91425" anchor="t" anchorCtr="0"/>
          <a:lstStyle>
            <a:lvl1pPr marL="457200" marR="0" lvl="0" indent="-355600" algn="l" rtl="0">
              <a:lnSpc>
                <a:spcPct val="90000"/>
              </a:lnSpc>
              <a:spcBef>
                <a:spcPts val="1200"/>
              </a:spcBef>
              <a:spcAft>
                <a:spcPts val="0"/>
              </a:spcAft>
              <a:buClr>
                <a:schemeClr val="dk2"/>
              </a:buClr>
              <a:buSzPts val="2000"/>
              <a:buFont typeface="Arial"/>
              <a:buChar char="•"/>
              <a:defRPr sz="2000" b="0" i="0" u="none" strike="noStrike" cap="none">
                <a:solidFill>
                  <a:schemeClr val="dk2"/>
                </a:solidFill>
                <a:latin typeface="Arial"/>
                <a:ea typeface="Arial"/>
                <a:cs typeface="Arial"/>
                <a:sym typeface="Arial"/>
              </a:defRPr>
            </a:lvl1pPr>
            <a:lvl2pPr marL="914400" marR="0" lvl="1" indent="-342900" algn="l" rtl="0">
              <a:lnSpc>
                <a:spcPct val="90000"/>
              </a:lnSpc>
              <a:spcBef>
                <a:spcPts val="40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2pPr>
            <a:lvl3pPr marL="1371600" marR="0" lvl="2" indent="-330200" algn="l" rtl="0">
              <a:lnSpc>
                <a:spcPct val="90000"/>
              </a:lnSpc>
              <a:spcBef>
                <a:spcPts val="4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3pPr>
            <a:lvl4pPr marL="1828800" marR="0" lvl="3" indent="-317500" algn="l" rtl="0">
              <a:lnSpc>
                <a:spcPct val="90000"/>
              </a:lnSpc>
              <a:spcBef>
                <a:spcPts val="4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90000"/>
              </a:lnSpc>
              <a:spcBef>
                <a:spcPts val="4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8" name="Shape 108"/>
          <p:cNvSpPr txBox="1">
            <a:spLocks noGrp="1"/>
          </p:cNvSpPr>
          <p:nvPr>
            <p:ph type="body" idx="2"/>
          </p:nvPr>
        </p:nvSpPr>
        <p:spPr>
          <a:xfrm>
            <a:off x="4648200" y="874930"/>
            <a:ext cx="4038600" cy="3719295"/>
          </a:xfrm>
          <a:prstGeom prst="rect">
            <a:avLst/>
          </a:prstGeom>
          <a:noFill/>
          <a:ln>
            <a:noFill/>
          </a:ln>
        </p:spPr>
        <p:txBody>
          <a:bodyPr spcFirstLastPara="1" wrap="square" lIns="91425" tIns="91425" rIns="91425" bIns="91425" anchor="t" anchorCtr="0"/>
          <a:lstStyle>
            <a:lvl1pPr marL="457200" marR="0" lvl="0" indent="-355600" algn="l" rtl="0">
              <a:lnSpc>
                <a:spcPct val="90000"/>
              </a:lnSpc>
              <a:spcBef>
                <a:spcPts val="1200"/>
              </a:spcBef>
              <a:spcAft>
                <a:spcPts val="0"/>
              </a:spcAft>
              <a:buClr>
                <a:schemeClr val="dk2"/>
              </a:buClr>
              <a:buSzPts val="2000"/>
              <a:buFont typeface="Arial"/>
              <a:buChar char="•"/>
              <a:defRPr sz="2000" b="0" i="0" u="none" strike="noStrike" cap="none">
                <a:solidFill>
                  <a:schemeClr val="dk2"/>
                </a:solidFill>
                <a:latin typeface="Arial"/>
                <a:ea typeface="Arial"/>
                <a:cs typeface="Arial"/>
                <a:sym typeface="Arial"/>
              </a:defRPr>
            </a:lvl1pPr>
            <a:lvl2pPr marL="914400" marR="0" lvl="1" indent="-342900" algn="l" rtl="0">
              <a:lnSpc>
                <a:spcPct val="90000"/>
              </a:lnSpc>
              <a:spcBef>
                <a:spcPts val="40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2pPr>
            <a:lvl3pPr marL="1371600" marR="0" lvl="2" indent="-330200" algn="l" rtl="0">
              <a:lnSpc>
                <a:spcPct val="90000"/>
              </a:lnSpc>
              <a:spcBef>
                <a:spcPts val="400"/>
              </a:spcBef>
              <a:spcAft>
                <a:spcPts val="0"/>
              </a:spcAft>
              <a:buClr>
                <a:schemeClr val="dk2"/>
              </a:buClr>
              <a:buSzPts val="1600"/>
              <a:buFont typeface="Arial"/>
              <a:buChar char="•"/>
              <a:defRPr sz="1600" b="0" i="0" u="none" strike="noStrike" cap="none">
                <a:solidFill>
                  <a:schemeClr val="dk2"/>
                </a:solidFill>
                <a:latin typeface="Arial"/>
                <a:ea typeface="Arial"/>
                <a:cs typeface="Arial"/>
                <a:sym typeface="Arial"/>
              </a:defRPr>
            </a:lvl3pPr>
            <a:lvl4pPr marL="1828800" marR="0" lvl="3" indent="-317500" algn="l" rtl="0">
              <a:lnSpc>
                <a:spcPct val="90000"/>
              </a:lnSpc>
              <a:spcBef>
                <a:spcPts val="4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90000"/>
              </a:lnSpc>
              <a:spcBef>
                <a:spcPts val="4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grpSp>
        <p:nvGrpSpPr>
          <p:cNvPr id="109" name="Shape 109"/>
          <p:cNvGrpSpPr/>
          <p:nvPr/>
        </p:nvGrpSpPr>
        <p:grpSpPr>
          <a:xfrm>
            <a:off x="8022455" y="4805773"/>
            <a:ext cx="958367" cy="201168"/>
            <a:chOff x="9761007" y="210064"/>
            <a:chExt cx="2060373" cy="432487"/>
          </a:xfrm>
        </p:grpSpPr>
        <p:grpSp>
          <p:nvGrpSpPr>
            <p:cNvPr id="110" name="Shape 110"/>
            <p:cNvGrpSpPr/>
            <p:nvPr/>
          </p:nvGrpSpPr>
          <p:grpSpPr>
            <a:xfrm>
              <a:off x="9761007" y="343382"/>
              <a:ext cx="2060373" cy="299169"/>
              <a:chOff x="9761007" y="343382"/>
              <a:chExt cx="2060373" cy="299169"/>
            </a:xfrm>
          </p:grpSpPr>
          <p:sp>
            <p:nvSpPr>
              <p:cNvPr id="111" name="Shape 111"/>
              <p:cNvSpPr/>
              <p:nvPr/>
            </p:nvSpPr>
            <p:spPr>
              <a:xfrm>
                <a:off x="10185201" y="344020"/>
                <a:ext cx="214330" cy="203486"/>
              </a:xfrm>
              <a:custGeom>
                <a:avLst/>
                <a:gdLst/>
                <a:ahLst/>
                <a:cxnLst/>
                <a:rect l="0" t="0" r="0" b="0"/>
                <a:pathLst>
                  <a:path w="685" h="650" extrusionOk="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112" name="Shape 112"/>
              <p:cNvSpPr/>
              <p:nvPr/>
            </p:nvSpPr>
            <p:spPr>
              <a:xfrm>
                <a:off x="10433339" y="344020"/>
                <a:ext cx="349562" cy="199658"/>
              </a:xfrm>
              <a:custGeom>
                <a:avLst/>
                <a:gdLst/>
                <a:ahLst/>
                <a:cxnLst/>
                <a:rect l="0" t="0" r="0" b="0"/>
                <a:pathLst>
                  <a:path w="1117" h="637" extrusionOk="0">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113" name="Shape 113"/>
              <p:cNvSpPr/>
              <p:nvPr/>
            </p:nvSpPr>
            <p:spPr>
              <a:xfrm>
                <a:off x="10816071" y="344020"/>
                <a:ext cx="204124" cy="203486"/>
              </a:xfrm>
              <a:custGeom>
                <a:avLst/>
                <a:gdLst/>
                <a:ahLst/>
                <a:cxnLst/>
                <a:rect l="0" t="0" r="0" b="0"/>
                <a:pathLst>
                  <a:path w="652" h="650" extrusionOk="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114" name="Shape 114"/>
              <p:cNvSpPr/>
              <p:nvPr/>
            </p:nvSpPr>
            <p:spPr>
              <a:xfrm>
                <a:off x="11063571" y="345934"/>
                <a:ext cx="126302" cy="197745"/>
              </a:xfrm>
              <a:custGeom>
                <a:avLst/>
                <a:gdLst/>
                <a:ahLst/>
                <a:cxnLst/>
                <a:rect l="0" t="0" r="0" b="0"/>
                <a:pathLst>
                  <a:path w="404" h="631" extrusionOk="0">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115" name="Shape 115"/>
              <p:cNvSpPr/>
              <p:nvPr/>
            </p:nvSpPr>
            <p:spPr>
              <a:xfrm>
                <a:off x="11201354" y="344020"/>
                <a:ext cx="189452" cy="203486"/>
              </a:xfrm>
              <a:custGeom>
                <a:avLst/>
                <a:gdLst/>
                <a:ahLst/>
                <a:cxnLst/>
                <a:rect l="0" t="0" r="0" b="0"/>
                <a:pathLst>
                  <a:path w="606" h="649" extrusionOk="0">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116" name="Shape 116"/>
              <p:cNvSpPr/>
              <p:nvPr/>
            </p:nvSpPr>
            <p:spPr>
              <a:xfrm>
                <a:off x="11404840" y="347847"/>
                <a:ext cx="229001" cy="280032"/>
              </a:xfrm>
              <a:custGeom>
                <a:avLst/>
                <a:gdLst/>
                <a:ahLst/>
                <a:cxnLst/>
                <a:rect l="0" t="0" r="0" b="0"/>
                <a:pathLst>
                  <a:path w="733" h="895" extrusionOk="0">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117" name="Shape 117"/>
              <p:cNvSpPr/>
              <p:nvPr/>
            </p:nvSpPr>
            <p:spPr>
              <a:xfrm>
                <a:off x="11632566" y="344020"/>
                <a:ext cx="188814" cy="203486"/>
              </a:xfrm>
              <a:custGeom>
                <a:avLst/>
                <a:gdLst/>
                <a:ahLst/>
                <a:cxnLst/>
                <a:rect l="0" t="0" r="0" b="0"/>
                <a:pathLst>
                  <a:path w="606" h="649" extrusionOk="0">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118" name="Shape 118"/>
              <p:cNvSpPr/>
              <p:nvPr/>
            </p:nvSpPr>
            <p:spPr>
              <a:xfrm>
                <a:off x="9908997" y="343382"/>
                <a:ext cx="148628" cy="133956"/>
              </a:xfrm>
              <a:custGeom>
                <a:avLst/>
                <a:gdLst/>
                <a:ahLst/>
                <a:cxnLst/>
                <a:rect l="0" t="0" r="0" b="0"/>
                <a:pathLst>
                  <a:path w="233" h="210" extrusionOk="0">
                    <a:moveTo>
                      <a:pt x="0" y="105"/>
                    </a:moveTo>
                    <a:lnTo>
                      <a:pt x="0" y="210"/>
                    </a:lnTo>
                    <a:lnTo>
                      <a:pt x="233" y="105"/>
                    </a:lnTo>
                    <a:lnTo>
                      <a:pt x="233" y="0"/>
                    </a:lnTo>
                    <a:lnTo>
                      <a:pt x="0" y="105"/>
                    </a:lnTo>
                    <a:close/>
                  </a:path>
                </a:pathLst>
              </a:custGeom>
              <a:solidFill>
                <a:srgbClr val="D8E02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119" name="Shape 119"/>
              <p:cNvSpPr/>
              <p:nvPr/>
            </p:nvSpPr>
            <p:spPr>
              <a:xfrm>
                <a:off x="9836278" y="477338"/>
                <a:ext cx="221347" cy="165213"/>
              </a:xfrm>
              <a:custGeom>
                <a:avLst/>
                <a:gdLst/>
                <a:ahLst/>
                <a:cxnLst/>
                <a:rect l="0" t="0" r="0" b="0"/>
                <a:pathLst>
                  <a:path w="347" h="259" extrusionOk="0">
                    <a:moveTo>
                      <a:pt x="347" y="105"/>
                    </a:moveTo>
                    <a:lnTo>
                      <a:pt x="0" y="259"/>
                    </a:lnTo>
                    <a:lnTo>
                      <a:pt x="0" y="154"/>
                    </a:lnTo>
                    <a:lnTo>
                      <a:pt x="347" y="0"/>
                    </a:lnTo>
                    <a:lnTo>
                      <a:pt x="347" y="105"/>
                    </a:lnTo>
                    <a:close/>
                  </a:path>
                </a:pathLst>
              </a:custGeom>
              <a:solidFill>
                <a:srgbClr val="7A8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120" name="Shape 120"/>
              <p:cNvSpPr/>
              <p:nvPr/>
            </p:nvSpPr>
            <p:spPr>
              <a:xfrm>
                <a:off x="9761007" y="343382"/>
                <a:ext cx="147990" cy="133956"/>
              </a:xfrm>
              <a:custGeom>
                <a:avLst/>
                <a:gdLst/>
                <a:ahLst/>
                <a:cxnLst/>
                <a:rect l="0" t="0" r="0" b="0"/>
                <a:pathLst>
                  <a:path w="232" h="210" extrusionOk="0">
                    <a:moveTo>
                      <a:pt x="232" y="105"/>
                    </a:moveTo>
                    <a:lnTo>
                      <a:pt x="232" y="210"/>
                    </a:lnTo>
                    <a:lnTo>
                      <a:pt x="0" y="105"/>
                    </a:lnTo>
                    <a:lnTo>
                      <a:pt x="0" y="0"/>
                    </a:lnTo>
                    <a:lnTo>
                      <a:pt x="232" y="105"/>
                    </a:lnTo>
                    <a:close/>
                  </a:path>
                </a:pathLst>
              </a:custGeom>
              <a:solidFill>
                <a:srgbClr val="40878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grpSp>
        <p:sp>
          <p:nvSpPr>
            <p:cNvPr id="121" name="Shape 121"/>
            <p:cNvSpPr/>
            <p:nvPr/>
          </p:nvSpPr>
          <p:spPr>
            <a:xfrm>
              <a:off x="9761007" y="210064"/>
              <a:ext cx="296617" cy="200296"/>
            </a:xfrm>
            <a:custGeom>
              <a:avLst/>
              <a:gdLst/>
              <a:ahLst/>
              <a:cxnLst/>
              <a:rect l="0" t="0" r="0" b="0"/>
              <a:pathLst>
                <a:path w="465" h="314" extrusionOk="0">
                  <a:moveTo>
                    <a:pt x="465" y="105"/>
                  </a:moveTo>
                  <a:lnTo>
                    <a:pt x="0" y="314"/>
                  </a:lnTo>
                  <a:lnTo>
                    <a:pt x="0" y="209"/>
                  </a:lnTo>
                  <a:lnTo>
                    <a:pt x="465" y="0"/>
                  </a:lnTo>
                  <a:lnTo>
                    <a:pt x="465" y="105"/>
                  </a:lnTo>
                  <a:close/>
                </a:path>
              </a:pathLst>
            </a:custGeom>
            <a:solidFill>
              <a:srgbClr val="53BC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grpSp>
    </p:spTree>
    <p:extLst>
      <p:ext uri="{BB962C8B-B14F-4D97-AF65-F5344CB8AC3E}">
        <p14:creationId xmlns:p14="http://schemas.microsoft.com/office/powerpoint/2010/main" val="1725781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matchingName="Blank White">
  <p:cSld name="1_Blank White">
    <p:bg>
      <p:bgPr>
        <a:solidFill>
          <a:schemeClr val="lt1"/>
        </a:solidFill>
        <a:effectLst/>
      </p:bgPr>
    </p:bg>
    <p:spTree>
      <p:nvGrpSpPr>
        <p:cNvPr id="1" name="Shape 212"/>
        <p:cNvGrpSpPr/>
        <p:nvPr/>
      </p:nvGrpSpPr>
      <p:grpSpPr>
        <a:xfrm>
          <a:off x="0" y="0"/>
          <a:ext cx="0" cy="0"/>
          <a:chOff x="0" y="0"/>
          <a:chExt cx="0" cy="0"/>
        </a:xfrm>
      </p:grpSpPr>
      <p:grpSp>
        <p:nvGrpSpPr>
          <p:cNvPr id="213" name="Shape 213"/>
          <p:cNvGrpSpPr/>
          <p:nvPr/>
        </p:nvGrpSpPr>
        <p:grpSpPr>
          <a:xfrm>
            <a:off x="8022455" y="4805773"/>
            <a:ext cx="958367" cy="201168"/>
            <a:chOff x="9761007" y="210064"/>
            <a:chExt cx="2060373" cy="432487"/>
          </a:xfrm>
        </p:grpSpPr>
        <p:grpSp>
          <p:nvGrpSpPr>
            <p:cNvPr id="214" name="Shape 214"/>
            <p:cNvGrpSpPr/>
            <p:nvPr/>
          </p:nvGrpSpPr>
          <p:grpSpPr>
            <a:xfrm>
              <a:off x="9761007" y="343382"/>
              <a:ext cx="2060373" cy="299169"/>
              <a:chOff x="9761007" y="343382"/>
              <a:chExt cx="2060373" cy="299169"/>
            </a:xfrm>
          </p:grpSpPr>
          <p:sp>
            <p:nvSpPr>
              <p:cNvPr id="215" name="Shape 215"/>
              <p:cNvSpPr/>
              <p:nvPr/>
            </p:nvSpPr>
            <p:spPr>
              <a:xfrm>
                <a:off x="10185201" y="344020"/>
                <a:ext cx="214330" cy="203486"/>
              </a:xfrm>
              <a:custGeom>
                <a:avLst/>
                <a:gdLst/>
                <a:ahLst/>
                <a:cxnLst/>
                <a:rect l="0" t="0" r="0" b="0"/>
                <a:pathLst>
                  <a:path w="685" h="650" extrusionOk="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216" name="Shape 216"/>
              <p:cNvSpPr/>
              <p:nvPr/>
            </p:nvSpPr>
            <p:spPr>
              <a:xfrm>
                <a:off x="10433339" y="344020"/>
                <a:ext cx="349562" cy="199658"/>
              </a:xfrm>
              <a:custGeom>
                <a:avLst/>
                <a:gdLst/>
                <a:ahLst/>
                <a:cxnLst/>
                <a:rect l="0" t="0" r="0" b="0"/>
                <a:pathLst>
                  <a:path w="1117" h="637" extrusionOk="0">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217" name="Shape 217"/>
              <p:cNvSpPr/>
              <p:nvPr/>
            </p:nvSpPr>
            <p:spPr>
              <a:xfrm>
                <a:off x="10816071" y="344020"/>
                <a:ext cx="204124" cy="203486"/>
              </a:xfrm>
              <a:custGeom>
                <a:avLst/>
                <a:gdLst/>
                <a:ahLst/>
                <a:cxnLst/>
                <a:rect l="0" t="0" r="0" b="0"/>
                <a:pathLst>
                  <a:path w="652" h="650" extrusionOk="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218" name="Shape 218"/>
              <p:cNvSpPr/>
              <p:nvPr/>
            </p:nvSpPr>
            <p:spPr>
              <a:xfrm>
                <a:off x="11063571" y="345934"/>
                <a:ext cx="126302" cy="197745"/>
              </a:xfrm>
              <a:custGeom>
                <a:avLst/>
                <a:gdLst/>
                <a:ahLst/>
                <a:cxnLst/>
                <a:rect l="0" t="0" r="0" b="0"/>
                <a:pathLst>
                  <a:path w="404" h="631" extrusionOk="0">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219" name="Shape 219"/>
              <p:cNvSpPr/>
              <p:nvPr/>
            </p:nvSpPr>
            <p:spPr>
              <a:xfrm>
                <a:off x="11201354" y="344020"/>
                <a:ext cx="189452" cy="203486"/>
              </a:xfrm>
              <a:custGeom>
                <a:avLst/>
                <a:gdLst/>
                <a:ahLst/>
                <a:cxnLst/>
                <a:rect l="0" t="0" r="0" b="0"/>
                <a:pathLst>
                  <a:path w="606" h="649" extrusionOk="0">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220" name="Shape 220"/>
              <p:cNvSpPr/>
              <p:nvPr/>
            </p:nvSpPr>
            <p:spPr>
              <a:xfrm>
                <a:off x="11404840" y="347847"/>
                <a:ext cx="229001" cy="280032"/>
              </a:xfrm>
              <a:custGeom>
                <a:avLst/>
                <a:gdLst/>
                <a:ahLst/>
                <a:cxnLst/>
                <a:rect l="0" t="0" r="0" b="0"/>
                <a:pathLst>
                  <a:path w="733" h="895" extrusionOk="0">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221" name="Shape 221"/>
              <p:cNvSpPr/>
              <p:nvPr/>
            </p:nvSpPr>
            <p:spPr>
              <a:xfrm>
                <a:off x="11632566" y="344020"/>
                <a:ext cx="188814" cy="203486"/>
              </a:xfrm>
              <a:custGeom>
                <a:avLst/>
                <a:gdLst/>
                <a:ahLst/>
                <a:cxnLst/>
                <a:rect l="0" t="0" r="0" b="0"/>
                <a:pathLst>
                  <a:path w="606" h="649" extrusionOk="0">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222" name="Shape 222"/>
              <p:cNvSpPr/>
              <p:nvPr/>
            </p:nvSpPr>
            <p:spPr>
              <a:xfrm>
                <a:off x="9908997" y="343382"/>
                <a:ext cx="148628" cy="133956"/>
              </a:xfrm>
              <a:custGeom>
                <a:avLst/>
                <a:gdLst/>
                <a:ahLst/>
                <a:cxnLst/>
                <a:rect l="0" t="0" r="0" b="0"/>
                <a:pathLst>
                  <a:path w="233" h="210" extrusionOk="0">
                    <a:moveTo>
                      <a:pt x="0" y="105"/>
                    </a:moveTo>
                    <a:lnTo>
                      <a:pt x="0" y="210"/>
                    </a:lnTo>
                    <a:lnTo>
                      <a:pt x="233" y="105"/>
                    </a:lnTo>
                    <a:lnTo>
                      <a:pt x="233" y="0"/>
                    </a:lnTo>
                    <a:lnTo>
                      <a:pt x="0" y="105"/>
                    </a:lnTo>
                    <a:close/>
                  </a:path>
                </a:pathLst>
              </a:custGeom>
              <a:solidFill>
                <a:srgbClr val="D8E02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223" name="Shape 223"/>
              <p:cNvSpPr/>
              <p:nvPr/>
            </p:nvSpPr>
            <p:spPr>
              <a:xfrm>
                <a:off x="9836278" y="477338"/>
                <a:ext cx="221347" cy="165213"/>
              </a:xfrm>
              <a:custGeom>
                <a:avLst/>
                <a:gdLst/>
                <a:ahLst/>
                <a:cxnLst/>
                <a:rect l="0" t="0" r="0" b="0"/>
                <a:pathLst>
                  <a:path w="347" h="259" extrusionOk="0">
                    <a:moveTo>
                      <a:pt x="347" y="105"/>
                    </a:moveTo>
                    <a:lnTo>
                      <a:pt x="0" y="259"/>
                    </a:lnTo>
                    <a:lnTo>
                      <a:pt x="0" y="154"/>
                    </a:lnTo>
                    <a:lnTo>
                      <a:pt x="347" y="0"/>
                    </a:lnTo>
                    <a:lnTo>
                      <a:pt x="347" y="105"/>
                    </a:lnTo>
                    <a:close/>
                  </a:path>
                </a:pathLst>
              </a:custGeom>
              <a:solidFill>
                <a:srgbClr val="7A8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sp>
            <p:nvSpPr>
              <p:cNvPr id="224" name="Shape 224"/>
              <p:cNvSpPr/>
              <p:nvPr/>
            </p:nvSpPr>
            <p:spPr>
              <a:xfrm>
                <a:off x="9761007" y="343382"/>
                <a:ext cx="147990" cy="133956"/>
              </a:xfrm>
              <a:custGeom>
                <a:avLst/>
                <a:gdLst/>
                <a:ahLst/>
                <a:cxnLst/>
                <a:rect l="0" t="0" r="0" b="0"/>
                <a:pathLst>
                  <a:path w="232" h="210" extrusionOk="0">
                    <a:moveTo>
                      <a:pt x="232" y="105"/>
                    </a:moveTo>
                    <a:lnTo>
                      <a:pt x="232" y="210"/>
                    </a:lnTo>
                    <a:lnTo>
                      <a:pt x="0" y="105"/>
                    </a:lnTo>
                    <a:lnTo>
                      <a:pt x="0" y="0"/>
                    </a:lnTo>
                    <a:lnTo>
                      <a:pt x="232" y="105"/>
                    </a:lnTo>
                    <a:close/>
                  </a:path>
                </a:pathLst>
              </a:custGeom>
              <a:solidFill>
                <a:srgbClr val="40878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grpSp>
        <p:sp>
          <p:nvSpPr>
            <p:cNvPr id="225" name="Shape 225"/>
            <p:cNvSpPr/>
            <p:nvPr/>
          </p:nvSpPr>
          <p:spPr>
            <a:xfrm>
              <a:off x="9761007" y="210064"/>
              <a:ext cx="296617" cy="200296"/>
            </a:xfrm>
            <a:custGeom>
              <a:avLst/>
              <a:gdLst/>
              <a:ahLst/>
              <a:cxnLst/>
              <a:rect l="0" t="0" r="0" b="0"/>
              <a:pathLst>
                <a:path w="465" h="314" extrusionOk="0">
                  <a:moveTo>
                    <a:pt x="465" y="105"/>
                  </a:moveTo>
                  <a:lnTo>
                    <a:pt x="0" y="314"/>
                  </a:lnTo>
                  <a:lnTo>
                    <a:pt x="0" y="209"/>
                  </a:lnTo>
                  <a:lnTo>
                    <a:pt x="465" y="0"/>
                  </a:lnTo>
                  <a:lnTo>
                    <a:pt x="465" y="105"/>
                  </a:lnTo>
                  <a:close/>
                </a:path>
              </a:pathLst>
            </a:custGeom>
            <a:solidFill>
              <a:srgbClr val="53BC7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200" dirty="0">
                <a:solidFill>
                  <a:schemeClr val="dk1"/>
                </a:solidFill>
                <a:latin typeface="Times New Roman"/>
                <a:ea typeface="Times New Roman"/>
                <a:cs typeface="Times New Roman"/>
                <a:sym typeface="Times New Roman"/>
              </a:endParaRPr>
            </a:p>
          </p:txBody>
        </p:sp>
      </p:grpSp>
    </p:spTree>
    <p:extLst>
      <p:ext uri="{BB962C8B-B14F-4D97-AF65-F5344CB8AC3E}">
        <p14:creationId xmlns:p14="http://schemas.microsoft.com/office/powerpoint/2010/main" val="1940348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and Content Whi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457200" y="881508"/>
            <a:ext cx="8229600" cy="3712718"/>
          </a:xfrm>
        </p:spPr>
        <p:txBody>
          <a:bodyP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 name="Group 3"/>
          <p:cNvGrpSpPr>
            <a:grpSpLocks noChangeAspect="1"/>
          </p:cNvGrpSpPr>
          <p:nvPr userDrawn="1"/>
        </p:nvGrpSpPr>
        <p:grpSpPr>
          <a:xfrm>
            <a:off x="8022455" y="4805773"/>
            <a:ext cx="958367" cy="201168"/>
            <a:chOff x="9761007" y="210064"/>
            <a:chExt cx="2060373" cy="432487"/>
          </a:xfrm>
        </p:grpSpPr>
        <p:grpSp>
          <p:nvGrpSpPr>
            <p:cNvPr id="5" name="Group 4"/>
            <p:cNvGrpSpPr/>
            <p:nvPr/>
          </p:nvGrpSpPr>
          <p:grpSpPr>
            <a:xfrm>
              <a:off x="9761007" y="343382"/>
              <a:ext cx="2060373" cy="299169"/>
              <a:chOff x="9761007" y="343382"/>
              <a:chExt cx="2060373" cy="299169"/>
            </a:xfrm>
          </p:grpSpPr>
          <p:sp>
            <p:nvSpPr>
              <p:cNvPr id="7"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8"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6"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526688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588"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874930"/>
            <a:ext cx="4038600" cy="3719296"/>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874930"/>
            <a:ext cx="4038600" cy="371929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5" name="Group 4"/>
          <p:cNvGrpSpPr>
            <a:grpSpLocks noChangeAspect="1"/>
          </p:cNvGrpSpPr>
          <p:nvPr userDrawn="1"/>
        </p:nvGrpSpPr>
        <p:grpSpPr>
          <a:xfrm>
            <a:off x="8022508" y="4805784"/>
            <a:ext cx="958314" cy="201157"/>
            <a:chOff x="9761007" y="210064"/>
            <a:chExt cx="2060373" cy="432487"/>
          </a:xfrm>
        </p:grpSpPr>
        <p:grpSp>
          <p:nvGrpSpPr>
            <p:cNvPr id="6" name="Group 5"/>
            <p:cNvGrpSpPr/>
            <p:nvPr/>
          </p:nvGrpSpPr>
          <p:grpSpPr>
            <a:xfrm>
              <a:off x="9761007" y="343382"/>
              <a:ext cx="2060373" cy="299169"/>
              <a:chOff x="9761007" y="343382"/>
              <a:chExt cx="2060373" cy="299169"/>
            </a:xfrm>
          </p:grpSpPr>
          <p:sp>
            <p:nvSpPr>
              <p:cNvPr id="8" name="Freeform 7"/>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8"/>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9"/>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10"/>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11"/>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2"/>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3"/>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 name="Freeform 14"/>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5"/>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6"/>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214266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Obj" preserve="1">
  <p:cSld name="Two Content Whi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457200" y="874930"/>
            <a:ext cx="4038600" cy="3719296"/>
          </a:xfrm>
        </p:spPr>
        <p:txBody>
          <a:bodyP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874930"/>
            <a:ext cx="4038600" cy="3719295"/>
          </a:xfrm>
        </p:spPr>
        <p:txBody>
          <a:bodyP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8" name="Group 17"/>
          <p:cNvGrpSpPr>
            <a:grpSpLocks noChangeAspect="1"/>
          </p:cNvGrpSpPr>
          <p:nvPr userDrawn="1"/>
        </p:nvGrpSpPr>
        <p:grpSpPr>
          <a:xfrm>
            <a:off x="8022455" y="4805773"/>
            <a:ext cx="958367" cy="201168"/>
            <a:chOff x="9761007" y="210064"/>
            <a:chExt cx="2060373" cy="432487"/>
          </a:xfrm>
        </p:grpSpPr>
        <p:grpSp>
          <p:nvGrpSpPr>
            <p:cNvPr id="19" name="Group 18"/>
            <p:cNvGrpSpPr/>
            <p:nvPr/>
          </p:nvGrpSpPr>
          <p:grpSpPr>
            <a:xfrm>
              <a:off x="9761007" y="343382"/>
              <a:ext cx="2060373" cy="299169"/>
              <a:chOff x="9761007" y="343382"/>
              <a:chExt cx="2060373" cy="299169"/>
            </a:xfrm>
          </p:grpSpPr>
          <p:sp>
            <p:nvSpPr>
              <p:cNvPr id="21"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2"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3"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4"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5"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6"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7"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8"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9"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0"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0"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4137613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Section #, Topic">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81775" y="1459467"/>
            <a:ext cx="6780451" cy="1101725"/>
          </a:xfrm>
        </p:spPr>
        <p:txBody>
          <a:bodyPr anchor="t">
            <a:noAutofit/>
          </a:bodyPr>
          <a:lstStyle>
            <a:lvl1pPr>
              <a:defRPr sz="10500" b="0">
                <a:solidFill>
                  <a:schemeClr val="accent1"/>
                </a:solidFill>
                <a:latin typeface="Canaro SemiBold" pitchFamily="50" charset="0"/>
              </a:defRPr>
            </a:lvl1pPr>
          </a:lstStyle>
          <a:p>
            <a:r>
              <a:rPr lang="en-US" dirty="0"/>
              <a:t>Section #</a:t>
            </a:r>
          </a:p>
        </p:txBody>
      </p:sp>
      <p:sp>
        <p:nvSpPr>
          <p:cNvPr id="3" name="Subtitle 2"/>
          <p:cNvSpPr>
            <a:spLocks noGrp="1"/>
          </p:cNvSpPr>
          <p:nvPr>
            <p:ph type="subTitle" idx="1" hasCustomPrompt="1"/>
          </p:nvPr>
        </p:nvSpPr>
        <p:spPr>
          <a:xfrm>
            <a:off x="1775908" y="2649610"/>
            <a:ext cx="5592184" cy="1314450"/>
          </a:xfrm>
        </p:spPr>
        <p:txBody>
          <a:bodyPr>
            <a:normAutofit/>
          </a:bodyPr>
          <a:lstStyle>
            <a:lvl1pPr marL="0" indent="0" algn="l">
              <a:buNone/>
              <a:defRPr sz="32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Section Topic</a:t>
            </a:r>
          </a:p>
        </p:txBody>
      </p:sp>
      <p:grpSp>
        <p:nvGrpSpPr>
          <p:cNvPr id="7" name="Group 6"/>
          <p:cNvGrpSpPr>
            <a:grpSpLocks noChangeAspect="1"/>
          </p:cNvGrpSpPr>
          <p:nvPr userDrawn="1"/>
        </p:nvGrpSpPr>
        <p:grpSpPr>
          <a:xfrm>
            <a:off x="8022508" y="4805784"/>
            <a:ext cx="958314" cy="201157"/>
            <a:chOff x="9761007" y="210064"/>
            <a:chExt cx="2060373" cy="432487"/>
          </a:xfrm>
        </p:grpSpPr>
        <p:grpSp>
          <p:nvGrpSpPr>
            <p:cNvPr id="8" name="Group 7"/>
            <p:cNvGrpSpPr/>
            <p:nvPr/>
          </p:nvGrpSpPr>
          <p:grpSpPr>
            <a:xfrm>
              <a:off x="9761007" y="343382"/>
              <a:ext cx="2060373" cy="299169"/>
              <a:chOff x="9761007" y="343382"/>
              <a:chExt cx="2060373" cy="299169"/>
            </a:xfrm>
          </p:grpSpPr>
          <p:sp>
            <p:nvSpPr>
              <p:cNvPr id="10"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6"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7"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9"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9"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14702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35" presetClass="path" presetSubtype="0" decel="100000" fill="hold" grpId="1" nodeType="withEffect">
                                  <p:stCondLst>
                                    <p:cond delay="0"/>
                                  </p:stCondLst>
                                  <p:childTnLst>
                                    <p:animMotion origin="layout" path="M -3.125E-6 0 L -0.00924 0.00046 " pathEditMode="relative" rAng="0" ptsTypes="AA">
                                      <p:cBhvr>
                                        <p:cTn id="9" dur="750" spd="-100000" fill="hold"/>
                                        <p:tgtEl>
                                          <p:spTgt spid="2"/>
                                        </p:tgtEl>
                                        <p:attrNameLst>
                                          <p:attrName>ppt_x</p:attrName>
                                          <p:attrName>ppt_y</p:attrName>
                                        </p:attrNameLst>
                                      </p:cBhvr>
                                      <p:rCtr x="-46900" y="2300"/>
                                    </p:animMotion>
                                  </p:childTnLst>
                                </p:cTn>
                              </p:par>
                              <p:par>
                                <p:cTn id="10" presetID="10" presetClass="entr" presetSubtype="0" fill="hold" grpId="0" nodeType="withEffect">
                                  <p:stCondLst>
                                    <p:cond delay="25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35" presetClass="path" presetSubtype="0" decel="100000" fill="hold" grpId="1" nodeType="withEffect">
                                  <p:stCondLst>
                                    <p:cond delay="250"/>
                                  </p:stCondLst>
                                  <p:childTnLst>
                                    <p:animMotion origin="layout" path="M -1.34097E-7 3.7037E-7 L 0.01211 -0.00069 " pathEditMode="relative" rAng="0" ptsTypes="AA">
                                      <p:cBhvr>
                                        <p:cTn id="14" dur="750" spd="-100000" fill="hold"/>
                                        <p:tgtEl>
                                          <p:spTgt spid="3">
                                            <p:txEl>
                                              <p:pRg st="0" end="0"/>
                                            </p:txEl>
                                          </p:spTgt>
                                        </p:tgtEl>
                                        <p:attrNameLst>
                                          <p:attrName>ppt_x</p:attrName>
                                          <p:attrName>ppt_y</p:attrName>
                                        </p:attrNameLst>
                                      </p:cBhvr>
                                      <p:rCtr x="599"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build="p"/>
      <p:bldP spid="3" grpId="1" bui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Section #, Topic WHI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81775" y="1459467"/>
            <a:ext cx="6780451" cy="1101725"/>
          </a:xfrm>
        </p:spPr>
        <p:txBody>
          <a:bodyPr anchor="t">
            <a:noAutofit/>
          </a:bodyPr>
          <a:lstStyle>
            <a:lvl1pPr>
              <a:defRPr sz="10500" b="0">
                <a:solidFill>
                  <a:schemeClr val="accent1"/>
                </a:solidFill>
                <a:latin typeface="Canaro SemiBold" pitchFamily="50" charset="0"/>
              </a:defRPr>
            </a:lvl1pPr>
          </a:lstStyle>
          <a:p>
            <a:r>
              <a:rPr lang="en-US" dirty="0"/>
              <a:t>Section #</a:t>
            </a:r>
          </a:p>
        </p:txBody>
      </p:sp>
      <p:sp>
        <p:nvSpPr>
          <p:cNvPr id="3" name="Subtitle 2"/>
          <p:cNvSpPr>
            <a:spLocks noGrp="1"/>
          </p:cNvSpPr>
          <p:nvPr>
            <p:ph type="subTitle" idx="1" hasCustomPrompt="1"/>
          </p:nvPr>
        </p:nvSpPr>
        <p:spPr>
          <a:xfrm>
            <a:off x="1775908" y="2649610"/>
            <a:ext cx="5592184" cy="1314450"/>
          </a:xfrm>
        </p:spPr>
        <p:txBody>
          <a:bodyPr>
            <a:normAutofit/>
          </a:bodyPr>
          <a:lstStyle>
            <a:lvl1pPr marL="0" indent="0" algn="l">
              <a:buNone/>
              <a:defRPr sz="3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Section Topic</a:t>
            </a:r>
          </a:p>
        </p:txBody>
      </p:sp>
      <p:grpSp>
        <p:nvGrpSpPr>
          <p:cNvPr id="20" name="Group 19"/>
          <p:cNvGrpSpPr>
            <a:grpSpLocks noChangeAspect="1"/>
          </p:cNvGrpSpPr>
          <p:nvPr userDrawn="1"/>
        </p:nvGrpSpPr>
        <p:grpSpPr>
          <a:xfrm>
            <a:off x="8022455" y="4805773"/>
            <a:ext cx="958367" cy="201168"/>
            <a:chOff x="9761007" y="210064"/>
            <a:chExt cx="2060373" cy="432487"/>
          </a:xfrm>
        </p:grpSpPr>
        <p:grpSp>
          <p:nvGrpSpPr>
            <p:cNvPr id="21" name="Group 20"/>
            <p:cNvGrpSpPr/>
            <p:nvPr/>
          </p:nvGrpSpPr>
          <p:grpSpPr>
            <a:xfrm>
              <a:off x="9761007" y="343382"/>
              <a:ext cx="2060373" cy="299169"/>
              <a:chOff x="9761007" y="343382"/>
              <a:chExt cx="2060373" cy="299169"/>
            </a:xfrm>
          </p:grpSpPr>
          <p:sp>
            <p:nvSpPr>
              <p:cNvPr id="23"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4"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5"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6"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7"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8"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29"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0"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1"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2"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2"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443794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35" presetClass="path" presetSubtype="0" decel="100000" fill="hold" grpId="1" nodeType="withEffect">
                                  <p:stCondLst>
                                    <p:cond delay="0"/>
                                  </p:stCondLst>
                                  <p:childTnLst>
                                    <p:animMotion origin="layout" path="M -3.125E-6 0 L -0.00924 0.00046 " pathEditMode="relative" rAng="0" ptsTypes="AA">
                                      <p:cBhvr>
                                        <p:cTn id="9" dur="750" spd="-100000" fill="hold"/>
                                        <p:tgtEl>
                                          <p:spTgt spid="2"/>
                                        </p:tgtEl>
                                        <p:attrNameLst>
                                          <p:attrName>ppt_x</p:attrName>
                                          <p:attrName>ppt_y</p:attrName>
                                        </p:attrNameLst>
                                      </p:cBhvr>
                                      <p:rCtr x="-46900" y="2300"/>
                                    </p:animMotion>
                                  </p:childTnLst>
                                </p:cTn>
                              </p:par>
                              <p:par>
                                <p:cTn id="10" presetID="10" presetClass="entr" presetSubtype="0" fill="hold" grpId="0" nodeType="withEffect">
                                  <p:stCondLst>
                                    <p:cond delay="25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35" presetClass="path" presetSubtype="0" decel="100000" fill="hold" grpId="1" nodeType="withEffect">
                                  <p:stCondLst>
                                    <p:cond delay="250"/>
                                  </p:stCondLst>
                                  <p:childTnLst>
                                    <p:animMotion origin="layout" path="M -1.34097E-7 3.7037E-7 L 0.01211 -0.00069 " pathEditMode="relative" rAng="0" ptsTypes="AA">
                                      <p:cBhvr>
                                        <p:cTn id="14" dur="750" spd="-100000" fill="hold"/>
                                        <p:tgtEl>
                                          <p:spTgt spid="3">
                                            <p:txEl>
                                              <p:pRg st="0" end="0"/>
                                            </p:txEl>
                                          </p:spTgt>
                                        </p:tgtEl>
                                        <p:attrNameLst>
                                          <p:attrName>ppt_x</p:attrName>
                                          <p:attrName>ppt_y</p:attrName>
                                        </p:attrNameLst>
                                      </p:cBhvr>
                                      <p:rCtr x="599"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build="p"/>
      <p:bldP spid="3" grpId="1" bui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tatement 1">
    <p:spTree>
      <p:nvGrpSpPr>
        <p:cNvPr id="1" name=""/>
        <p:cNvGrpSpPr/>
        <p:nvPr/>
      </p:nvGrpSpPr>
      <p:grpSpPr>
        <a:xfrm>
          <a:off x="0" y="0"/>
          <a:ext cx="0" cy="0"/>
          <a:chOff x="0" y="0"/>
          <a:chExt cx="0" cy="0"/>
        </a:xfrm>
      </p:grpSpPr>
      <p:sp>
        <p:nvSpPr>
          <p:cNvPr id="2" name="Title 1"/>
          <p:cNvSpPr>
            <a:spLocks noGrp="1"/>
          </p:cNvSpPr>
          <p:nvPr>
            <p:ph type="ctrTitle"/>
          </p:nvPr>
        </p:nvSpPr>
        <p:spPr>
          <a:xfrm>
            <a:off x="540028" y="1278835"/>
            <a:ext cx="7772400" cy="2491408"/>
          </a:xfrm>
        </p:spPr>
        <p:txBody>
          <a:bodyPr>
            <a:normAutofit/>
          </a:bodyPr>
          <a:lstStyle>
            <a:lvl1pPr>
              <a:lnSpc>
                <a:spcPct val="95000"/>
              </a:lnSpc>
              <a:defRPr sz="3600"/>
            </a:lvl1pPr>
          </a:lstStyle>
          <a:p>
            <a:r>
              <a:rPr lang="en-US"/>
              <a:t>Click to edit Master title style</a:t>
            </a:r>
            <a:endParaRPr lang="en-US" dirty="0"/>
          </a:p>
        </p:txBody>
      </p:sp>
      <p:grpSp>
        <p:nvGrpSpPr>
          <p:cNvPr id="5" name="Group 4"/>
          <p:cNvGrpSpPr>
            <a:grpSpLocks noChangeAspect="1"/>
          </p:cNvGrpSpPr>
          <p:nvPr userDrawn="1"/>
        </p:nvGrpSpPr>
        <p:grpSpPr>
          <a:xfrm>
            <a:off x="8022508" y="4805784"/>
            <a:ext cx="958314" cy="201157"/>
            <a:chOff x="9761007" y="210064"/>
            <a:chExt cx="2060373" cy="432487"/>
          </a:xfrm>
        </p:grpSpPr>
        <p:grpSp>
          <p:nvGrpSpPr>
            <p:cNvPr id="6" name="Group 5"/>
            <p:cNvGrpSpPr/>
            <p:nvPr/>
          </p:nvGrpSpPr>
          <p:grpSpPr>
            <a:xfrm>
              <a:off x="9761007" y="343382"/>
              <a:ext cx="2060373" cy="299169"/>
              <a:chOff x="9761007" y="343382"/>
              <a:chExt cx="2060373" cy="299169"/>
            </a:xfrm>
          </p:grpSpPr>
          <p:sp>
            <p:nvSpPr>
              <p:cNvPr id="8" name="Freeform 5"/>
              <p:cNvSpPr>
                <a:spLocks noEditPoints="1"/>
              </p:cNvSpPr>
              <p:nvPr/>
            </p:nvSpPr>
            <p:spPr bwMode="auto">
              <a:xfrm>
                <a:off x="10185201" y="344020"/>
                <a:ext cx="214330" cy="203486"/>
              </a:xfrm>
              <a:custGeom>
                <a:avLst/>
                <a:gdLst>
                  <a:gd name="T0" fmla="*/ 684 w 685"/>
                  <a:gd name="T1" fmla="*/ 339 h 650"/>
                  <a:gd name="T2" fmla="*/ 684 w 685"/>
                  <a:gd name="T3" fmla="*/ 355 h 650"/>
                  <a:gd name="T4" fmla="*/ 132 w 685"/>
                  <a:gd name="T5" fmla="*/ 355 h 650"/>
                  <a:gd name="T6" fmla="*/ 355 w 685"/>
                  <a:gd name="T7" fmla="*/ 538 h 650"/>
                  <a:gd name="T8" fmla="*/ 580 w 685"/>
                  <a:gd name="T9" fmla="*/ 451 h 650"/>
                  <a:gd name="T10" fmla="*/ 650 w 685"/>
                  <a:gd name="T11" fmla="*/ 550 h 650"/>
                  <a:gd name="T12" fmla="*/ 348 w 685"/>
                  <a:gd name="T13" fmla="*/ 650 h 650"/>
                  <a:gd name="T14" fmla="*/ 0 w 685"/>
                  <a:gd name="T15" fmla="*/ 344 h 650"/>
                  <a:gd name="T16" fmla="*/ 0 w 685"/>
                  <a:gd name="T17" fmla="*/ 327 h 650"/>
                  <a:gd name="T18" fmla="*/ 345 w 685"/>
                  <a:gd name="T19" fmla="*/ 0 h 650"/>
                  <a:gd name="T20" fmla="*/ 684 w 685"/>
                  <a:gd name="T21" fmla="*/ 339 h 650"/>
                  <a:gd name="T22" fmla="*/ 546 w 685"/>
                  <a:gd name="T23" fmla="*/ 258 h 650"/>
                  <a:gd name="T24" fmla="*/ 344 w 685"/>
                  <a:gd name="T25" fmla="*/ 101 h 650"/>
                  <a:gd name="T26" fmla="*/ 138 w 685"/>
                  <a:gd name="T27" fmla="*/ 258 h 650"/>
                  <a:gd name="T28" fmla="*/ 546 w 685"/>
                  <a:gd name="T29" fmla="*/ 258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5" h="650">
                    <a:moveTo>
                      <a:pt x="684" y="339"/>
                    </a:moveTo>
                    <a:cubicBezTo>
                      <a:pt x="684" y="355"/>
                      <a:pt x="684" y="355"/>
                      <a:pt x="684" y="355"/>
                    </a:cubicBezTo>
                    <a:cubicBezTo>
                      <a:pt x="132" y="355"/>
                      <a:pt x="132" y="355"/>
                      <a:pt x="132" y="355"/>
                    </a:cubicBezTo>
                    <a:cubicBezTo>
                      <a:pt x="139" y="485"/>
                      <a:pt x="230" y="538"/>
                      <a:pt x="355" y="538"/>
                    </a:cubicBezTo>
                    <a:cubicBezTo>
                      <a:pt x="464" y="538"/>
                      <a:pt x="538" y="503"/>
                      <a:pt x="580" y="451"/>
                    </a:cubicBezTo>
                    <a:cubicBezTo>
                      <a:pt x="650" y="550"/>
                      <a:pt x="650" y="550"/>
                      <a:pt x="650" y="550"/>
                    </a:cubicBezTo>
                    <a:cubicBezTo>
                      <a:pt x="590" y="602"/>
                      <a:pt x="493" y="650"/>
                      <a:pt x="348" y="650"/>
                    </a:cubicBezTo>
                    <a:cubicBezTo>
                      <a:pt x="147" y="650"/>
                      <a:pt x="0" y="542"/>
                      <a:pt x="0" y="344"/>
                    </a:cubicBezTo>
                    <a:cubicBezTo>
                      <a:pt x="0" y="327"/>
                      <a:pt x="0" y="327"/>
                      <a:pt x="0" y="327"/>
                    </a:cubicBezTo>
                    <a:cubicBezTo>
                      <a:pt x="0" y="142"/>
                      <a:pt x="132" y="0"/>
                      <a:pt x="345" y="0"/>
                    </a:cubicBezTo>
                    <a:cubicBezTo>
                      <a:pt x="598" y="0"/>
                      <a:pt x="685" y="173"/>
                      <a:pt x="684" y="339"/>
                    </a:cubicBezTo>
                    <a:moveTo>
                      <a:pt x="546" y="258"/>
                    </a:moveTo>
                    <a:cubicBezTo>
                      <a:pt x="531" y="163"/>
                      <a:pt x="470" y="101"/>
                      <a:pt x="344" y="101"/>
                    </a:cubicBezTo>
                    <a:cubicBezTo>
                      <a:pt x="230" y="101"/>
                      <a:pt x="157" y="159"/>
                      <a:pt x="138" y="258"/>
                    </a:cubicBezTo>
                    <a:lnTo>
                      <a:pt x="546" y="2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9" name="Freeform 6"/>
              <p:cNvSpPr>
                <a:spLocks/>
              </p:cNvSpPr>
              <p:nvPr/>
            </p:nvSpPr>
            <p:spPr bwMode="auto">
              <a:xfrm>
                <a:off x="10433339" y="344020"/>
                <a:ext cx="349562" cy="199658"/>
              </a:xfrm>
              <a:custGeom>
                <a:avLst/>
                <a:gdLst>
                  <a:gd name="T0" fmla="*/ 1117 w 1117"/>
                  <a:gd name="T1" fmla="*/ 305 h 637"/>
                  <a:gd name="T2" fmla="*/ 1117 w 1117"/>
                  <a:gd name="T3" fmla="*/ 637 h 637"/>
                  <a:gd name="T4" fmla="*/ 970 w 1117"/>
                  <a:gd name="T5" fmla="*/ 637 h 637"/>
                  <a:gd name="T6" fmla="*/ 970 w 1117"/>
                  <a:gd name="T7" fmla="*/ 303 h 637"/>
                  <a:gd name="T8" fmla="*/ 804 w 1117"/>
                  <a:gd name="T9" fmla="*/ 125 h 637"/>
                  <a:gd name="T10" fmla="*/ 632 w 1117"/>
                  <a:gd name="T11" fmla="*/ 198 h 637"/>
                  <a:gd name="T12" fmla="*/ 632 w 1117"/>
                  <a:gd name="T13" fmla="*/ 637 h 637"/>
                  <a:gd name="T14" fmla="*/ 484 w 1117"/>
                  <a:gd name="T15" fmla="*/ 637 h 637"/>
                  <a:gd name="T16" fmla="*/ 484 w 1117"/>
                  <a:gd name="T17" fmla="*/ 282 h 637"/>
                  <a:gd name="T18" fmla="*/ 327 w 1117"/>
                  <a:gd name="T19" fmla="*/ 124 h 637"/>
                  <a:gd name="T20" fmla="*/ 146 w 1117"/>
                  <a:gd name="T21" fmla="*/ 206 h 637"/>
                  <a:gd name="T22" fmla="*/ 146 w 1117"/>
                  <a:gd name="T23" fmla="*/ 637 h 637"/>
                  <a:gd name="T24" fmla="*/ 0 w 1117"/>
                  <a:gd name="T25" fmla="*/ 637 h 637"/>
                  <a:gd name="T26" fmla="*/ 0 w 1117"/>
                  <a:gd name="T27" fmla="*/ 12 h 637"/>
                  <a:gd name="T28" fmla="*/ 131 w 1117"/>
                  <a:gd name="T29" fmla="*/ 12 h 637"/>
                  <a:gd name="T30" fmla="*/ 140 w 1117"/>
                  <a:gd name="T31" fmla="*/ 104 h 637"/>
                  <a:gd name="T32" fmla="*/ 375 w 1117"/>
                  <a:gd name="T33" fmla="*/ 0 h 637"/>
                  <a:gd name="T34" fmla="*/ 589 w 1117"/>
                  <a:gd name="T35" fmla="*/ 116 h 637"/>
                  <a:gd name="T36" fmla="*/ 830 w 1117"/>
                  <a:gd name="T37" fmla="*/ 0 h 637"/>
                  <a:gd name="T38" fmla="*/ 1117 w 1117"/>
                  <a:gd name="T39" fmla="*/ 3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7" h="637">
                    <a:moveTo>
                      <a:pt x="1117" y="305"/>
                    </a:moveTo>
                    <a:cubicBezTo>
                      <a:pt x="1117" y="637"/>
                      <a:pt x="1117" y="637"/>
                      <a:pt x="1117" y="637"/>
                    </a:cubicBezTo>
                    <a:cubicBezTo>
                      <a:pt x="970" y="637"/>
                      <a:pt x="970" y="637"/>
                      <a:pt x="970" y="637"/>
                    </a:cubicBezTo>
                    <a:cubicBezTo>
                      <a:pt x="970" y="303"/>
                      <a:pt x="970" y="303"/>
                      <a:pt x="970" y="303"/>
                    </a:cubicBezTo>
                    <a:cubicBezTo>
                      <a:pt x="970" y="187"/>
                      <a:pt x="921" y="125"/>
                      <a:pt x="804" y="125"/>
                    </a:cubicBezTo>
                    <a:cubicBezTo>
                      <a:pt x="725" y="125"/>
                      <a:pt x="670" y="153"/>
                      <a:pt x="632" y="198"/>
                    </a:cubicBezTo>
                    <a:cubicBezTo>
                      <a:pt x="632" y="637"/>
                      <a:pt x="632" y="637"/>
                      <a:pt x="632" y="637"/>
                    </a:cubicBezTo>
                    <a:cubicBezTo>
                      <a:pt x="484" y="637"/>
                      <a:pt x="484" y="637"/>
                      <a:pt x="484" y="637"/>
                    </a:cubicBezTo>
                    <a:cubicBezTo>
                      <a:pt x="484" y="282"/>
                      <a:pt x="484" y="282"/>
                      <a:pt x="484" y="282"/>
                    </a:cubicBezTo>
                    <a:cubicBezTo>
                      <a:pt x="484" y="183"/>
                      <a:pt x="442" y="124"/>
                      <a:pt x="327" y="124"/>
                    </a:cubicBezTo>
                    <a:cubicBezTo>
                      <a:pt x="253" y="124"/>
                      <a:pt x="186" y="153"/>
                      <a:pt x="146" y="206"/>
                    </a:cubicBezTo>
                    <a:cubicBezTo>
                      <a:pt x="146" y="637"/>
                      <a:pt x="146" y="637"/>
                      <a:pt x="146" y="637"/>
                    </a:cubicBezTo>
                    <a:cubicBezTo>
                      <a:pt x="0" y="637"/>
                      <a:pt x="0" y="637"/>
                      <a:pt x="0" y="637"/>
                    </a:cubicBezTo>
                    <a:cubicBezTo>
                      <a:pt x="0" y="12"/>
                      <a:pt x="0" y="12"/>
                      <a:pt x="0" y="12"/>
                    </a:cubicBezTo>
                    <a:cubicBezTo>
                      <a:pt x="131" y="12"/>
                      <a:pt x="131" y="12"/>
                      <a:pt x="131" y="12"/>
                    </a:cubicBezTo>
                    <a:cubicBezTo>
                      <a:pt x="140" y="104"/>
                      <a:pt x="140" y="104"/>
                      <a:pt x="140" y="104"/>
                    </a:cubicBezTo>
                    <a:cubicBezTo>
                      <a:pt x="178" y="54"/>
                      <a:pt x="255" y="0"/>
                      <a:pt x="375" y="0"/>
                    </a:cubicBezTo>
                    <a:cubicBezTo>
                      <a:pt x="474" y="0"/>
                      <a:pt x="554" y="45"/>
                      <a:pt x="589" y="116"/>
                    </a:cubicBezTo>
                    <a:cubicBezTo>
                      <a:pt x="636" y="58"/>
                      <a:pt x="719" y="0"/>
                      <a:pt x="830" y="0"/>
                    </a:cubicBezTo>
                    <a:cubicBezTo>
                      <a:pt x="1020" y="0"/>
                      <a:pt x="1117" y="103"/>
                      <a:pt x="1117" y="305"/>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Freeform 7"/>
              <p:cNvSpPr>
                <a:spLocks noEditPoints="1"/>
              </p:cNvSpPr>
              <p:nvPr/>
            </p:nvSpPr>
            <p:spPr bwMode="auto">
              <a:xfrm>
                <a:off x="10816071" y="344020"/>
                <a:ext cx="204124" cy="203486"/>
              </a:xfrm>
              <a:custGeom>
                <a:avLst/>
                <a:gdLst>
                  <a:gd name="T0" fmla="*/ 529 w 652"/>
                  <a:gd name="T1" fmla="*/ 637 h 650"/>
                  <a:gd name="T2" fmla="*/ 516 w 652"/>
                  <a:gd name="T3" fmla="*/ 561 h 650"/>
                  <a:gd name="T4" fmla="*/ 272 w 652"/>
                  <a:gd name="T5" fmla="*/ 650 h 650"/>
                  <a:gd name="T6" fmla="*/ 0 w 652"/>
                  <a:gd name="T7" fmla="*/ 452 h 650"/>
                  <a:gd name="T8" fmla="*/ 279 w 652"/>
                  <a:gd name="T9" fmla="*/ 246 h 650"/>
                  <a:gd name="T10" fmla="*/ 512 w 652"/>
                  <a:gd name="T11" fmla="*/ 295 h 650"/>
                  <a:gd name="T12" fmla="*/ 514 w 652"/>
                  <a:gd name="T13" fmla="*/ 257 h 650"/>
                  <a:gd name="T14" fmla="*/ 318 w 652"/>
                  <a:gd name="T15" fmla="*/ 112 h 650"/>
                  <a:gd name="T16" fmla="*/ 98 w 652"/>
                  <a:gd name="T17" fmla="*/ 178 h 650"/>
                  <a:gd name="T18" fmla="*/ 52 w 652"/>
                  <a:gd name="T19" fmla="*/ 66 h 650"/>
                  <a:gd name="T20" fmla="*/ 335 w 652"/>
                  <a:gd name="T21" fmla="*/ 0 h 650"/>
                  <a:gd name="T22" fmla="*/ 642 w 652"/>
                  <a:gd name="T23" fmla="*/ 270 h 650"/>
                  <a:gd name="T24" fmla="*/ 640 w 652"/>
                  <a:gd name="T25" fmla="*/ 470 h 650"/>
                  <a:gd name="T26" fmla="*/ 652 w 652"/>
                  <a:gd name="T27" fmla="*/ 637 h 650"/>
                  <a:gd name="T28" fmla="*/ 529 w 652"/>
                  <a:gd name="T29" fmla="*/ 637 h 650"/>
                  <a:gd name="T30" fmla="*/ 512 w 652"/>
                  <a:gd name="T31" fmla="*/ 471 h 650"/>
                  <a:gd name="T32" fmla="*/ 512 w 652"/>
                  <a:gd name="T33" fmla="*/ 382 h 650"/>
                  <a:gd name="T34" fmla="*/ 312 w 652"/>
                  <a:gd name="T35" fmla="*/ 345 h 650"/>
                  <a:gd name="T36" fmla="*/ 136 w 652"/>
                  <a:gd name="T37" fmla="*/ 444 h 650"/>
                  <a:gd name="T38" fmla="*/ 302 w 652"/>
                  <a:gd name="T39" fmla="*/ 542 h 650"/>
                  <a:gd name="T40" fmla="*/ 512 w 652"/>
                  <a:gd name="T41" fmla="*/ 471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2" h="650">
                    <a:moveTo>
                      <a:pt x="529" y="637"/>
                    </a:moveTo>
                    <a:cubicBezTo>
                      <a:pt x="523" y="616"/>
                      <a:pt x="519" y="587"/>
                      <a:pt x="516" y="561"/>
                    </a:cubicBezTo>
                    <a:cubicBezTo>
                      <a:pt x="475" y="603"/>
                      <a:pt x="401" y="650"/>
                      <a:pt x="272" y="650"/>
                    </a:cubicBezTo>
                    <a:cubicBezTo>
                      <a:pt x="136" y="650"/>
                      <a:pt x="0" y="595"/>
                      <a:pt x="0" y="452"/>
                    </a:cubicBezTo>
                    <a:cubicBezTo>
                      <a:pt x="0" y="295"/>
                      <a:pt x="123" y="246"/>
                      <a:pt x="279" y="246"/>
                    </a:cubicBezTo>
                    <a:cubicBezTo>
                      <a:pt x="370" y="246"/>
                      <a:pt x="452" y="269"/>
                      <a:pt x="512" y="295"/>
                    </a:cubicBezTo>
                    <a:cubicBezTo>
                      <a:pt x="514" y="257"/>
                      <a:pt x="514" y="257"/>
                      <a:pt x="514" y="257"/>
                    </a:cubicBezTo>
                    <a:cubicBezTo>
                      <a:pt x="515" y="145"/>
                      <a:pt x="433" y="112"/>
                      <a:pt x="318" y="112"/>
                    </a:cubicBezTo>
                    <a:cubicBezTo>
                      <a:pt x="219" y="112"/>
                      <a:pt x="141" y="140"/>
                      <a:pt x="98" y="178"/>
                    </a:cubicBezTo>
                    <a:cubicBezTo>
                      <a:pt x="52" y="66"/>
                      <a:pt x="52" y="66"/>
                      <a:pt x="52" y="66"/>
                    </a:cubicBezTo>
                    <a:cubicBezTo>
                      <a:pt x="119" y="30"/>
                      <a:pt x="205" y="0"/>
                      <a:pt x="335" y="0"/>
                    </a:cubicBezTo>
                    <a:cubicBezTo>
                      <a:pt x="512" y="0"/>
                      <a:pt x="646" y="76"/>
                      <a:pt x="642" y="270"/>
                    </a:cubicBezTo>
                    <a:cubicBezTo>
                      <a:pt x="640" y="332"/>
                      <a:pt x="640" y="408"/>
                      <a:pt x="640" y="470"/>
                    </a:cubicBezTo>
                    <a:cubicBezTo>
                      <a:pt x="640" y="567"/>
                      <a:pt x="644" y="609"/>
                      <a:pt x="652" y="637"/>
                    </a:cubicBezTo>
                    <a:lnTo>
                      <a:pt x="529" y="637"/>
                    </a:lnTo>
                    <a:close/>
                    <a:moveTo>
                      <a:pt x="512" y="471"/>
                    </a:moveTo>
                    <a:cubicBezTo>
                      <a:pt x="512" y="382"/>
                      <a:pt x="512" y="382"/>
                      <a:pt x="512" y="382"/>
                    </a:cubicBezTo>
                    <a:cubicBezTo>
                      <a:pt x="455" y="361"/>
                      <a:pt x="384" y="345"/>
                      <a:pt x="312" y="345"/>
                    </a:cubicBezTo>
                    <a:cubicBezTo>
                      <a:pt x="199" y="345"/>
                      <a:pt x="136" y="365"/>
                      <a:pt x="136" y="444"/>
                    </a:cubicBezTo>
                    <a:cubicBezTo>
                      <a:pt x="136" y="521"/>
                      <a:pt x="213" y="542"/>
                      <a:pt x="302" y="542"/>
                    </a:cubicBezTo>
                    <a:cubicBezTo>
                      <a:pt x="387" y="542"/>
                      <a:pt x="467" y="518"/>
                      <a:pt x="512" y="47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1" name="Freeform 8"/>
              <p:cNvSpPr>
                <a:spLocks/>
              </p:cNvSpPr>
              <p:nvPr/>
            </p:nvSpPr>
            <p:spPr bwMode="auto">
              <a:xfrm>
                <a:off x="11063571" y="345934"/>
                <a:ext cx="126302" cy="197745"/>
              </a:xfrm>
              <a:custGeom>
                <a:avLst/>
                <a:gdLst>
                  <a:gd name="T0" fmla="*/ 404 w 404"/>
                  <a:gd name="T1" fmla="*/ 17 h 631"/>
                  <a:gd name="T2" fmla="*/ 378 w 404"/>
                  <a:gd name="T3" fmla="*/ 153 h 631"/>
                  <a:gd name="T4" fmla="*/ 293 w 404"/>
                  <a:gd name="T5" fmla="*/ 131 h 631"/>
                  <a:gd name="T6" fmla="*/ 141 w 404"/>
                  <a:gd name="T7" fmla="*/ 259 h 631"/>
                  <a:gd name="T8" fmla="*/ 141 w 404"/>
                  <a:gd name="T9" fmla="*/ 631 h 631"/>
                  <a:gd name="T10" fmla="*/ 0 w 404"/>
                  <a:gd name="T11" fmla="*/ 631 h 631"/>
                  <a:gd name="T12" fmla="*/ 0 w 404"/>
                  <a:gd name="T13" fmla="*/ 6 h 631"/>
                  <a:gd name="T14" fmla="*/ 132 w 404"/>
                  <a:gd name="T15" fmla="*/ 6 h 631"/>
                  <a:gd name="T16" fmla="*/ 140 w 404"/>
                  <a:gd name="T17" fmla="*/ 148 h 631"/>
                  <a:gd name="T18" fmla="*/ 315 w 404"/>
                  <a:gd name="T19" fmla="*/ 0 h 631"/>
                  <a:gd name="T20" fmla="*/ 404 w 404"/>
                  <a:gd name="T21" fmla="*/ 1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4" h="631">
                    <a:moveTo>
                      <a:pt x="404" y="17"/>
                    </a:moveTo>
                    <a:cubicBezTo>
                      <a:pt x="378" y="153"/>
                      <a:pt x="378" y="153"/>
                      <a:pt x="378" y="153"/>
                    </a:cubicBezTo>
                    <a:cubicBezTo>
                      <a:pt x="359" y="140"/>
                      <a:pt x="330" y="131"/>
                      <a:pt x="293" y="131"/>
                    </a:cubicBezTo>
                    <a:cubicBezTo>
                      <a:pt x="220" y="131"/>
                      <a:pt x="165" y="185"/>
                      <a:pt x="141" y="259"/>
                    </a:cubicBezTo>
                    <a:cubicBezTo>
                      <a:pt x="141" y="631"/>
                      <a:pt x="141" y="631"/>
                      <a:pt x="141" y="631"/>
                    </a:cubicBezTo>
                    <a:cubicBezTo>
                      <a:pt x="0" y="631"/>
                      <a:pt x="0" y="631"/>
                      <a:pt x="0" y="631"/>
                    </a:cubicBezTo>
                    <a:cubicBezTo>
                      <a:pt x="0" y="6"/>
                      <a:pt x="0" y="6"/>
                      <a:pt x="0" y="6"/>
                    </a:cubicBezTo>
                    <a:cubicBezTo>
                      <a:pt x="132" y="6"/>
                      <a:pt x="132" y="6"/>
                      <a:pt x="132" y="6"/>
                    </a:cubicBezTo>
                    <a:cubicBezTo>
                      <a:pt x="140" y="148"/>
                      <a:pt x="140" y="148"/>
                      <a:pt x="140" y="148"/>
                    </a:cubicBezTo>
                    <a:cubicBezTo>
                      <a:pt x="166" y="53"/>
                      <a:pt x="225" y="0"/>
                      <a:pt x="315" y="0"/>
                    </a:cubicBezTo>
                    <a:cubicBezTo>
                      <a:pt x="347" y="0"/>
                      <a:pt x="384" y="7"/>
                      <a:pt x="404" y="1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2" name="Freeform 9"/>
              <p:cNvSpPr>
                <a:spLocks/>
              </p:cNvSpPr>
              <p:nvPr/>
            </p:nvSpPr>
            <p:spPr bwMode="auto">
              <a:xfrm>
                <a:off x="11201354" y="344020"/>
                <a:ext cx="189452"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3" name="Freeform 10"/>
              <p:cNvSpPr>
                <a:spLocks/>
              </p:cNvSpPr>
              <p:nvPr/>
            </p:nvSpPr>
            <p:spPr bwMode="auto">
              <a:xfrm>
                <a:off x="11404840" y="347847"/>
                <a:ext cx="229001" cy="280032"/>
              </a:xfrm>
              <a:custGeom>
                <a:avLst/>
                <a:gdLst>
                  <a:gd name="T0" fmla="*/ 733 w 733"/>
                  <a:gd name="T1" fmla="*/ 0 h 895"/>
                  <a:gd name="T2" fmla="*/ 292 w 733"/>
                  <a:gd name="T3" fmla="*/ 895 h 895"/>
                  <a:gd name="T4" fmla="*/ 153 w 733"/>
                  <a:gd name="T5" fmla="*/ 851 h 895"/>
                  <a:gd name="T6" fmla="*/ 288 w 733"/>
                  <a:gd name="T7" fmla="*/ 621 h 895"/>
                  <a:gd name="T8" fmla="*/ 0 w 733"/>
                  <a:gd name="T9" fmla="*/ 0 h 895"/>
                  <a:gd name="T10" fmla="*/ 156 w 733"/>
                  <a:gd name="T11" fmla="*/ 0 h 895"/>
                  <a:gd name="T12" fmla="*/ 366 w 733"/>
                  <a:gd name="T13" fmla="*/ 510 h 895"/>
                  <a:gd name="T14" fmla="*/ 580 w 733"/>
                  <a:gd name="T15" fmla="*/ 0 h 895"/>
                  <a:gd name="T16" fmla="*/ 733 w 733"/>
                  <a:gd name="T17" fmla="*/ 0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895">
                    <a:moveTo>
                      <a:pt x="733" y="0"/>
                    </a:moveTo>
                    <a:cubicBezTo>
                      <a:pt x="574" y="357"/>
                      <a:pt x="423" y="681"/>
                      <a:pt x="292" y="895"/>
                    </a:cubicBezTo>
                    <a:cubicBezTo>
                      <a:pt x="153" y="851"/>
                      <a:pt x="153" y="851"/>
                      <a:pt x="153" y="851"/>
                    </a:cubicBezTo>
                    <a:cubicBezTo>
                      <a:pt x="213" y="768"/>
                      <a:pt x="260" y="679"/>
                      <a:pt x="288" y="621"/>
                    </a:cubicBezTo>
                    <a:cubicBezTo>
                      <a:pt x="0" y="0"/>
                      <a:pt x="0" y="0"/>
                      <a:pt x="0" y="0"/>
                    </a:cubicBezTo>
                    <a:cubicBezTo>
                      <a:pt x="156" y="0"/>
                      <a:pt x="156" y="0"/>
                      <a:pt x="156" y="0"/>
                    </a:cubicBezTo>
                    <a:cubicBezTo>
                      <a:pt x="366" y="510"/>
                      <a:pt x="366" y="510"/>
                      <a:pt x="366" y="510"/>
                    </a:cubicBezTo>
                    <a:cubicBezTo>
                      <a:pt x="580" y="0"/>
                      <a:pt x="580" y="0"/>
                      <a:pt x="580" y="0"/>
                    </a:cubicBezTo>
                    <a:lnTo>
                      <a:pt x="73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Freeform 11"/>
              <p:cNvSpPr>
                <a:spLocks/>
              </p:cNvSpPr>
              <p:nvPr/>
            </p:nvSpPr>
            <p:spPr bwMode="auto">
              <a:xfrm>
                <a:off x="11632566" y="344020"/>
                <a:ext cx="188814" cy="203486"/>
              </a:xfrm>
              <a:custGeom>
                <a:avLst/>
                <a:gdLst>
                  <a:gd name="T0" fmla="*/ 0 w 606"/>
                  <a:gd name="T1" fmla="*/ 574 h 649"/>
                  <a:gd name="T2" fmla="*/ 48 w 606"/>
                  <a:gd name="T3" fmla="*/ 455 h 649"/>
                  <a:gd name="T4" fmla="*/ 300 w 606"/>
                  <a:gd name="T5" fmla="*/ 540 h 649"/>
                  <a:gd name="T6" fmla="*/ 485 w 606"/>
                  <a:gd name="T7" fmla="*/ 444 h 649"/>
                  <a:gd name="T8" fmla="*/ 274 w 606"/>
                  <a:gd name="T9" fmla="*/ 365 h 649"/>
                  <a:gd name="T10" fmla="*/ 27 w 606"/>
                  <a:gd name="T11" fmla="*/ 206 h 649"/>
                  <a:gd name="T12" fmla="*/ 311 w 606"/>
                  <a:gd name="T13" fmla="*/ 0 h 649"/>
                  <a:gd name="T14" fmla="*/ 581 w 606"/>
                  <a:gd name="T15" fmla="*/ 52 h 649"/>
                  <a:gd name="T16" fmla="*/ 539 w 606"/>
                  <a:gd name="T17" fmla="*/ 162 h 649"/>
                  <a:gd name="T18" fmla="*/ 312 w 606"/>
                  <a:gd name="T19" fmla="*/ 109 h 649"/>
                  <a:gd name="T20" fmla="*/ 151 w 606"/>
                  <a:gd name="T21" fmla="*/ 196 h 649"/>
                  <a:gd name="T22" fmla="*/ 357 w 606"/>
                  <a:gd name="T23" fmla="*/ 265 h 649"/>
                  <a:gd name="T24" fmla="*/ 606 w 606"/>
                  <a:gd name="T25" fmla="*/ 438 h 649"/>
                  <a:gd name="T26" fmla="*/ 305 w 606"/>
                  <a:gd name="T27" fmla="*/ 649 h 649"/>
                  <a:gd name="T28" fmla="*/ 0 w 606"/>
                  <a:gd name="T29" fmla="*/ 574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6" h="649">
                    <a:moveTo>
                      <a:pt x="0" y="574"/>
                    </a:moveTo>
                    <a:cubicBezTo>
                      <a:pt x="48" y="455"/>
                      <a:pt x="48" y="455"/>
                      <a:pt x="48" y="455"/>
                    </a:cubicBezTo>
                    <a:cubicBezTo>
                      <a:pt x="105" y="508"/>
                      <a:pt x="201" y="540"/>
                      <a:pt x="300" y="540"/>
                    </a:cubicBezTo>
                    <a:cubicBezTo>
                      <a:pt x="415" y="540"/>
                      <a:pt x="485" y="513"/>
                      <a:pt x="485" y="444"/>
                    </a:cubicBezTo>
                    <a:cubicBezTo>
                      <a:pt x="485" y="373"/>
                      <a:pt x="406" y="378"/>
                      <a:pt x="274" y="365"/>
                    </a:cubicBezTo>
                    <a:cubicBezTo>
                      <a:pt x="119" y="347"/>
                      <a:pt x="27" y="320"/>
                      <a:pt x="27" y="206"/>
                    </a:cubicBezTo>
                    <a:cubicBezTo>
                      <a:pt x="27" y="92"/>
                      <a:pt x="117" y="0"/>
                      <a:pt x="311" y="0"/>
                    </a:cubicBezTo>
                    <a:cubicBezTo>
                      <a:pt x="416" y="0"/>
                      <a:pt x="509" y="18"/>
                      <a:pt x="581" y="52"/>
                    </a:cubicBezTo>
                    <a:cubicBezTo>
                      <a:pt x="539" y="162"/>
                      <a:pt x="539" y="162"/>
                      <a:pt x="539" y="162"/>
                    </a:cubicBezTo>
                    <a:cubicBezTo>
                      <a:pt x="484" y="125"/>
                      <a:pt x="402" y="109"/>
                      <a:pt x="312" y="109"/>
                    </a:cubicBezTo>
                    <a:cubicBezTo>
                      <a:pt x="209" y="109"/>
                      <a:pt x="151" y="138"/>
                      <a:pt x="151" y="196"/>
                    </a:cubicBezTo>
                    <a:cubicBezTo>
                      <a:pt x="151" y="252"/>
                      <a:pt x="230" y="250"/>
                      <a:pt x="357" y="265"/>
                    </a:cubicBezTo>
                    <a:cubicBezTo>
                      <a:pt x="472" y="278"/>
                      <a:pt x="606" y="295"/>
                      <a:pt x="606" y="438"/>
                    </a:cubicBezTo>
                    <a:cubicBezTo>
                      <a:pt x="606" y="582"/>
                      <a:pt x="493" y="649"/>
                      <a:pt x="305" y="649"/>
                    </a:cubicBezTo>
                    <a:cubicBezTo>
                      <a:pt x="184" y="649"/>
                      <a:pt x="76" y="620"/>
                      <a:pt x="0" y="57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 name="Freeform 12"/>
              <p:cNvSpPr>
                <a:spLocks/>
              </p:cNvSpPr>
              <p:nvPr/>
            </p:nvSpPr>
            <p:spPr bwMode="auto">
              <a:xfrm>
                <a:off x="9908997" y="343382"/>
                <a:ext cx="148628" cy="133956"/>
              </a:xfrm>
              <a:custGeom>
                <a:avLst/>
                <a:gdLst>
                  <a:gd name="T0" fmla="*/ 0 w 233"/>
                  <a:gd name="T1" fmla="*/ 105 h 210"/>
                  <a:gd name="T2" fmla="*/ 0 w 233"/>
                  <a:gd name="T3" fmla="*/ 210 h 210"/>
                  <a:gd name="T4" fmla="*/ 233 w 233"/>
                  <a:gd name="T5" fmla="*/ 105 h 210"/>
                  <a:gd name="T6" fmla="*/ 233 w 233"/>
                  <a:gd name="T7" fmla="*/ 0 h 210"/>
                  <a:gd name="T8" fmla="*/ 0 w 233"/>
                  <a:gd name="T9" fmla="*/ 105 h 210"/>
                </a:gdLst>
                <a:ahLst/>
                <a:cxnLst>
                  <a:cxn ang="0">
                    <a:pos x="T0" y="T1"/>
                  </a:cxn>
                  <a:cxn ang="0">
                    <a:pos x="T2" y="T3"/>
                  </a:cxn>
                  <a:cxn ang="0">
                    <a:pos x="T4" y="T5"/>
                  </a:cxn>
                  <a:cxn ang="0">
                    <a:pos x="T6" y="T7"/>
                  </a:cxn>
                  <a:cxn ang="0">
                    <a:pos x="T8" y="T9"/>
                  </a:cxn>
                </a:cxnLst>
                <a:rect l="0" t="0" r="r" b="b"/>
                <a:pathLst>
                  <a:path w="233" h="210">
                    <a:moveTo>
                      <a:pt x="0" y="105"/>
                    </a:moveTo>
                    <a:lnTo>
                      <a:pt x="0" y="210"/>
                    </a:lnTo>
                    <a:lnTo>
                      <a:pt x="233" y="105"/>
                    </a:lnTo>
                    <a:lnTo>
                      <a:pt x="233" y="0"/>
                    </a:lnTo>
                    <a:lnTo>
                      <a:pt x="0" y="105"/>
                    </a:lnTo>
                    <a:close/>
                  </a:path>
                </a:pathLst>
              </a:custGeom>
              <a:solidFill>
                <a:srgbClr val="D8E0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13"/>
              <p:cNvSpPr>
                <a:spLocks/>
              </p:cNvSpPr>
              <p:nvPr/>
            </p:nvSpPr>
            <p:spPr bwMode="auto">
              <a:xfrm>
                <a:off x="9836278" y="477338"/>
                <a:ext cx="221347" cy="165213"/>
              </a:xfrm>
              <a:custGeom>
                <a:avLst/>
                <a:gdLst>
                  <a:gd name="T0" fmla="*/ 347 w 347"/>
                  <a:gd name="T1" fmla="*/ 105 h 259"/>
                  <a:gd name="T2" fmla="*/ 0 w 347"/>
                  <a:gd name="T3" fmla="*/ 259 h 259"/>
                  <a:gd name="T4" fmla="*/ 0 w 347"/>
                  <a:gd name="T5" fmla="*/ 154 h 259"/>
                  <a:gd name="T6" fmla="*/ 347 w 347"/>
                  <a:gd name="T7" fmla="*/ 0 h 259"/>
                  <a:gd name="T8" fmla="*/ 347 w 347"/>
                  <a:gd name="T9" fmla="*/ 105 h 259"/>
                </a:gdLst>
                <a:ahLst/>
                <a:cxnLst>
                  <a:cxn ang="0">
                    <a:pos x="T0" y="T1"/>
                  </a:cxn>
                  <a:cxn ang="0">
                    <a:pos x="T2" y="T3"/>
                  </a:cxn>
                  <a:cxn ang="0">
                    <a:pos x="T4" y="T5"/>
                  </a:cxn>
                  <a:cxn ang="0">
                    <a:pos x="T6" y="T7"/>
                  </a:cxn>
                  <a:cxn ang="0">
                    <a:pos x="T8" y="T9"/>
                  </a:cxn>
                </a:cxnLst>
                <a:rect l="0" t="0" r="r" b="b"/>
                <a:pathLst>
                  <a:path w="347" h="259">
                    <a:moveTo>
                      <a:pt x="347" y="105"/>
                    </a:moveTo>
                    <a:lnTo>
                      <a:pt x="0" y="259"/>
                    </a:lnTo>
                    <a:lnTo>
                      <a:pt x="0" y="154"/>
                    </a:lnTo>
                    <a:lnTo>
                      <a:pt x="347" y="0"/>
                    </a:lnTo>
                    <a:lnTo>
                      <a:pt x="347" y="105"/>
                    </a:lnTo>
                    <a:close/>
                  </a:path>
                </a:pathLst>
              </a:custGeom>
              <a:solidFill>
                <a:srgbClr val="7A81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7" name="Freeform 14"/>
              <p:cNvSpPr>
                <a:spLocks/>
              </p:cNvSpPr>
              <p:nvPr/>
            </p:nvSpPr>
            <p:spPr bwMode="auto">
              <a:xfrm>
                <a:off x="9761007" y="343382"/>
                <a:ext cx="147990" cy="133956"/>
              </a:xfrm>
              <a:custGeom>
                <a:avLst/>
                <a:gdLst>
                  <a:gd name="T0" fmla="*/ 232 w 232"/>
                  <a:gd name="T1" fmla="*/ 105 h 210"/>
                  <a:gd name="T2" fmla="*/ 232 w 232"/>
                  <a:gd name="T3" fmla="*/ 210 h 210"/>
                  <a:gd name="T4" fmla="*/ 0 w 232"/>
                  <a:gd name="T5" fmla="*/ 105 h 210"/>
                  <a:gd name="T6" fmla="*/ 0 w 232"/>
                  <a:gd name="T7" fmla="*/ 0 h 210"/>
                  <a:gd name="T8" fmla="*/ 232 w 232"/>
                  <a:gd name="T9" fmla="*/ 105 h 210"/>
                </a:gdLst>
                <a:ahLst/>
                <a:cxnLst>
                  <a:cxn ang="0">
                    <a:pos x="T0" y="T1"/>
                  </a:cxn>
                  <a:cxn ang="0">
                    <a:pos x="T2" y="T3"/>
                  </a:cxn>
                  <a:cxn ang="0">
                    <a:pos x="T4" y="T5"/>
                  </a:cxn>
                  <a:cxn ang="0">
                    <a:pos x="T6" y="T7"/>
                  </a:cxn>
                  <a:cxn ang="0">
                    <a:pos x="T8" y="T9"/>
                  </a:cxn>
                </a:cxnLst>
                <a:rect l="0" t="0" r="r" b="b"/>
                <a:pathLst>
                  <a:path w="232" h="210">
                    <a:moveTo>
                      <a:pt x="232" y="105"/>
                    </a:moveTo>
                    <a:lnTo>
                      <a:pt x="232" y="210"/>
                    </a:lnTo>
                    <a:lnTo>
                      <a:pt x="0" y="105"/>
                    </a:lnTo>
                    <a:lnTo>
                      <a:pt x="0" y="0"/>
                    </a:lnTo>
                    <a:lnTo>
                      <a:pt x="232" y="105"/>
                    </a:lnTo>
                    <a:close/>
                  </a:path>
                </a:pathLst>
              </a:custGeom>
              <a:solidFill>
                <a:srgbClr val="4087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7" name="Freeform 15"/>
            <p:cNvSpPr>
              <a:spLocks/>
            </p:cNvSpPr>
            <p:nvPr/>
          </p:nvSpPr>
          <p:spPr bwMode="auto">
            <a:xfrm>
              <a:off x="9761007" y="210064"/>
              <a:ext cx="296617" cy="200296"/>
            </a:xfrm>
            <a:custGeom>
              <a:avLst/>
              <a:gdLst>
                <a:gd name="T0" fmla="*/ 465 w 465"/>
                <a:gd name="T1" fmla="*/ 105 h 314"/>
                <a:gd name="T2" fmla="*/ 0 w 465"/>
                <a:gd name="T3" fmla="*/ 314 h 314"/>
                <a:gd name="T4" fmla="*/ 0 w 465"/>
                <a:gd name="T5" fmla="*/ 209 h 314"/>
                <a:gd name="T6" fmla="*/ 465 w 465"/>
                <a:gd name="T7" fmla="*/ 0 h 314"/>
                <a:gd name="T8" fmla="*/ 465 w 465"/>
                <a:gd name="T9" fmla="*/ 105 h 314"/>
              </a:gdLst>
              <a:ahLst/>
              <a:cxnLst>
                <a:cxn ang="0">
                  <a:pos x="T0" y="T1"/>
                </a:cxn>
                <a:cxn ang="0">
                  <a:pos x="T2" y="T3"/>
                </a:cxn>
                <a:cxn ang="0">
                  <a:pos x="T4" y="T5"/>
                </a:cxn>
                <a:cxn ang="0">
                  <a:pos x="T6" y="T7"/>
                </a:cxn>
                <a:cxn ang="0">
                  <a:pos x="T8" y="T9"/>
                </a:cxn>
              </a:cxnLst>
              <a:rect l="0" t="0" r="r" b="b"/>
              <a:pathLst>
                <a:path w="465" h="314">
                  <a:moveTo>
                    <a:pt x="465" y="105"/>
                  </a:moveTo>
                  <a:lnTo>
                    <a:pt x="0" y="314"/>
                  </a:lnTo>
                  <a:lnTo>
                    <a:pt x="0" y="209"/>
                  </a:lnTo>
                  <a:lnTo>
                    <a:pt x="465" y="0"/>
                  </a:lnTo>
                  <a:lnTo>
                    <a:pt x="465" y="105"/>
                  </a:lnTo>
                  <a:close/>
                </a:path>
              </a:pathLst>
            </a:custGeom>
            <a:solidFill>
              <a:srgbClr val="53B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103125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35" presetClass="path" presetSubtype="0" decel="100000" fill="hold" grpId="1" nodeType="withEffect">
                                  <p:stCondLst>
                                    <p:cond delay="0"/>
                                  </p:stCondLst>
                                  <p:childTnLst>
                                    <p:animMotion origin="layout" path="M -3.125E-6 0 L -0.00924 0.00046 " pathEditMode="relative" rAng="0" ptsTypes="AA">
                                      <p:cBhvr>
                                        <p:cTn id="9" dur="750" spd="-100000" fill="hold"/>
                                        <p:tgtEl>
                                          <p:spTgt spid="2"/>
                                        </p:tgtEl>
                                        <p:attrNameLst>
                                          <p:attrName>ppt_x</p:attrName>
                                          <p:attrName>ppt_y</p:attrName>
                                        </p:attrNameLst>
                                      </p:cBhvr>
                                      <p:rCtr x="-469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4572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457200" y="866572"/>
            <a:ext cx="8229600" cy="372765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87394749"/>
      </p:ext>
    </p:extLst>
  </p:cSld>
  <p:clrMap bg1="lt1" tx1="dk1" bg2="lt2" tx2="dk2" accent1="accent1" accent2="accent2" accent3="accent3" accent4="accent4" accent5="accent5" accent6="accent6" hlink="hlink" folHlink="folHlink"/>
  <p:sldLayoutIdLst>
    <p:sldLayoutId id="2147483988" r:id="rId1"/>
    <p:sldLayoutId id="2147484005" r:id="rId2"/>
    <p:sldLayoutId id="2147483981" r:id="rId3"/>
    <p:sldLayoutId id="2147483999" r:id="rId4"/>
    <p:sldLayoutId id="2147483983" r:id="rId5"/>
    <p:sldLayoutId id="2147484004" r:id="rId6"/>
    <p:sldLayoutId id="2147483980" r:id="rId7"/>
    <p:sldLayoutId id="2147484000" r:id="rId8"/>
    <p:sldLayoutId id="2147483998" r:id="rId9"/>
    <p:sldLayoutId id="2147484003" r:id="rId10"/>
    <p:sldLayoutId id="2147483985" r:id="rId11"/>
    <p:sldLayoutId id="2147484002" r:id="rId12"/>
    <p:sldLayoutId id="2147483986" r:id="rId13"/>
    <p:sldLayoutId id="2147484001" r:id="rId14"/>
    <p:sldLayoutId id="2147483997" r:id="rId15"/>
    <p:sldLayoutId id="2147484008" r:id="rId16"/>
    <p:sldLayoutId id="2147483993" r:id="rId17"/>
    <p:sldLayoutId id="2147484009" r:id="rId18"/>
    <p:sldLayoutId id="2147483987" r:id="rId19"/>
    <p:sldLayoutId id="2147484010" r:id="rId20"/>
    <p:sldLayoutId id="2147484015" r:id="rId21"/>
    <p:sldLayoutId id="2147484016" r:id="rId22"/>
    <p:sldLayoutId id="2147484017" r:id="rId23"/>
    <p:sldLayoutId id="2147484020" r:id="rId24"/>
    <p:sldLayoutId id="2147484022" r:id="rId25"/>
    <p:sldLayoutId id="2147484011" r:id="rId26"/>
    <p:sldLayoutId id="2147484012" r:id="rId27"/>
    <p:sldLayoutId id="2147484013" r:id="rId28"/>
    <p:sldLayoutId id="2147484014" r:id="rId29"/>
    <p:sldLayoutId id="2147484023" r:id="rId30"/>
    <p:sldLayoutId id="2147484025" r:id="rId3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400" kern="1200">
          <a:solidFill>
            <a:schemeClr val="bg2"/>
          </a:solidFill>
          <a:latin typeface="+mj-lt"/>
          <a:ea typeface="+mj-ea"/>
          <a:cs typeface="+mj-cs"/>
        </a:defRPr>
      </a:lvl1pPr>
    </p:titleStyle>
    <p:bodyStyle>
      <a:lvl1pPr marL="231775" indent="-231775" algn="l" defTabSz="914400" rtl="0" eaLnBrk="1" latinLnBrk="0" hangingPunct="1">
        <a:lnSpc>
          <a:spcPct val="90000"/>
        </a:lnSpc>
        <a:spcBef>
          <a:spcPts val="1200"/>
        </a:spcBef>
        <a:buFont typeface="Arial" panose="020B0604020202020204" pitchFamily="34" charset="0"/>
        <a:buChar char="•"/>
        <a:defRPr sz="1800" kern="1200">
          <a:solidFill>
            <a:schemeClr val="bg2"/>
          </a:solidFill>
          <a:latin typeface="+mn-lt"/>
          <a:ea typeface="+mn-ea"/>
          <a:cs typeface="+mn-cs"/>
        </a:defRPr>
      </a:lvl1pPr>
      <a:lvl2pPr marL="569913" indent="-231775" algn="l" defTabSz="914400" rtl="0" eaLnBrk="1" latinLnBrk="0" hangingPunct="1">
        <a:lnSpc>
          <a:spcPct val="90000"/>
        </a:lnSpc>
        <a:spcBef>
          <a:spcPts val="400"/>
        </a:spcBef>
        <a:buFont typeface="Arial" panose="020B0604020202020204" pitchFamily="34" charset="0"/>
        <a:buChar char="–"/>
        <a:defRPr sz="1600" kern="1200">
          <a:solidFill>
            <a:schemeClr val="bg2"/>
          </a:solidFill>
          <a:latin typeface="+mn-lt"/>
          <a:ea typeface="+mn-ea"/>
          <a:cs typeface="+mn-cs"/>
        </a:defRPr>
      </a:lvl2pPr>
      <a:lvl3pPr marL="911225" indent="-228600" algn="l" defTabSz="914400" rtl="0" eaLnBrk="1" latinLnBrk="0" hangingPunct="1">
        <a:lnSpc>
          <a:spcPct val="90000"/>
        </a:lnSpc>
        <a:spcBef>
          <a:spcPts val="400"/>
        </a:spcBef>
        <a:buFont typeface="Arial" panose="020B0604020202020204" pitchFamily="34" charset="0"/>
        <a:buChar char="•"/>
        <a:defRPr sz="1400" kern="1200">
          <a:solidFill>
            <a:schemeClr val="bg2"/>
          </a:solidFill>
          <a:latin typeface="+mn-lt"/>
          <a:ea typeface="+mn-ea"/>
          <a:cs typeface="+mn-cs"/>
        </a:defRPr>
      </a:lvl3pPr>
      <a:lvl4pPr marL="1368425" indent="-228600" algn="l" defTabSz="914400" rtl="0" eaLnBrk="1" latinLnBrk="0" hangingPunct="1">
        <a:lnSpc>
          <a:spcPct val="90000"/>
        </a:lnSpc>
        <a:spcBef>
          <a:spcPts val="400"/>
        </a:spcBef>
        <a:buFont typeface="Arial" panose="020B0604020202020204" pitchFamily="34" charset="0"/>
        <a:buChar char="–"/>
        <a:defRPr sz="1200" kern="1200">
          <a:solidFill>
            <a:schemeClr val="bg2"/>
          </a:solidFill>
          <a:latin typeface="+mn-lt"/>
          <a:ea typeface="+mn-ea"/>
          <a:cs typeface="+mn-cs"/>
        </a:defRPr>
      </a:lvl4pPr>
      <a:lvl5pPr marL="1719263" indent="-228600" algn="l" defTabSz="914400" rtl="0" eaLnBrk="1" latinLnBrk="0" hangingPunct="1">
        <a:lnSpc>
          <a:spcPct val="90000"/>
        </a:lnSpc>
        <a:spcBef>
          <a:spcPts val="400"/>
        </a:spcBef>
        <a:buFont typeface="Arial" panose="020B0604020202020204" pitchFamily="34" charset="0"/>
        <a:buChar char="»"/>
        <a:defRPr sz="1200" kern="1200">
          <a:solidFill>
            <a:schemeClr val="bg2"/>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92"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7.png"/><Relationship Id="rId4" Type="http://schemas.openxmlformats.org/officeDocument/2006/relationships/image" Target="../media/image16.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9.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wch/r-source"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hyperlink" Target="https://adv-r.hadley.nz/oo.html" TargetMode="External"/><Relationship Id="rId2" Type="http://schemas.openxmlformats.org/officeDocument/2006/relationships/notesSlide" Target="../notesSlides/notesSlide28.xml"/><Relationship Id="rId1" Type="http://schemas.openxmlformats.org/officeDocument/2006/relationships/slideLayout" Target="../slideLayouts/slideLayout10.xml"/><Relationship Id="rId4" Type="http://schemas.openxmlformats.org/officeDocument/2006/relationships/hyperlink" Target="https://www.ildiczeller.com/2018/04/02/investigating-difftime-behavior/"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1.xml"/><Relationship Id="rId5" Type="http://schemas.openxmlformats.org/officeDocument/2006/relationships/image" Target="../media/image14.jp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Shape 444"/>
          <p:cNvSpPr txBox="1">
            <a:spLocks noGrp="1"/>
          </p:cNvSpPr>
          <p:nvPr>
            <p:ph type="ctrTitle"/>
          </p:nvPr>
        </p:nvSpPr>
        <p:spPr>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US" sz="6000" b="1" dirty="0">
                <a:latin typeface="+mj-lt"/>
              </a:rPr>
              <a:t>o</a:t>
            </a:r>
            <a:r>
              <a:rPr lang="en" sz="6000" b="1" dirty="0">
                <a:latin typeface="+mj-lt"/>
              </a:rPr>
              <a:t>bject-oriented systems in R</a:t>
            </a:r>
            <a:endParaRPr sz="6000" b="1" dirty="0">
              <a:latin typeface="+mj-lt"/>
            </a:endParaRPr>
          </a:p>
        </p:txBody>
      </p:sp>
      <p:sp>
        <p:nvSpPr>
          <p:cNvPr id="445" name="Shape 445"/>
          <p:cNvSpPr txBox="1">
            <a:spLocks noGrp="1"/>
          </p:cNvSpPr>
          <p:nvPr>
            <p:ph type="subTitle" idx="1"/>
          </p:nvPr>
        </p:nvSpPr>
        <p:spPr>
          <a:xfrm>
            <a:off x="1371600" y="3664937"/>
            <a:ext cx="6400800" cy="1314450"/>
          </a:xfrm>
          <a:prstGeom prst="rect">
            <a:avLst/>
          </a:prstGeom>
        </p:spPr>
        <p:txBody>
          <a:bodyPr spcFirstLastPara="1" wrap="square" lIns="91425" tIns="91425" rIns="91425" bIns="91425" anchor="ctr" anchorCtr="0">
            <a:noAutofit/>
          </a:bodyPr>
          <a:lstStyle/>
          <a:p>
            <a:pPr marL="0" lvl="0" indent="0">
              <a:spcBef>
                <a:spcPts val="1200"/>
              </a:spcBef>
              <a:spcAft>
                <a:spcPts val="0"/>
              </a:spcAft>
              <a:buNone/>
            </a:pPr>
            <a:r>
              <a:rPr lang="en" sz="3000" dirty="0"/>
              <a:t>Ildi Czeller         : @czeildi</a:t>
            </a:r>
            <a:endParaRPr sz="3000" dirty="0"/>
          </a:p>
        </p:txBody>
      </p:sp>
      <p:pic>
        <p:nvPicPr>
          <p:cNvPr id="446" name="Shape 446"/>
          <p:cNvPicPr preferRelativeResize="0"/>
          <p:nvPr/>
        </p:nvPicPr>
        <p:blipFill rotWithShape="1">
          <a:blip r:embed="rId3">
            <a:alphaModFix/>
          </a:blip>
          <a:srcRect l="16629" t="18079" r="18079" b="19642"/>
          <a:stretch/>
        </p:blipFill>
        <p:spPr>
          <a:xfrm>
            <a:off x="3547476" y="4003899"/>
            <a:ext cx="667325" cy="636525"/>
          </a:xfrm>
          <a:prstGeom prst="rect">
            <a:avLst/>
          </a:prstGeom>
          <a:noFill/>
          <a:ln>
            <a:noFill/>
          </a:ln>
        </p:spPr>
      </p:pic>
    </p:spTree>
    <p:extLst>
      <p:ext uri="{BB962C8B-B14F-4D97-AF65-F5344CB8AC3E}">
        <p14:creationId xmlns:p14="http://schemas.microsoft.com/office/powerpoint/2010/main" val="1594301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07704" y="1851670"/>
            <a:ext cx="5364940" cy="1224136"/>
          </a:xfrm>
        </p:spPr>
        <p:txBody>
          <a:bodyPr anchor="ctr">
            <a:noAutofit/>
          </a:bodyPr>
          <a:lstStyle/>
          <a:p>
            <a:pPr algn="ctr"/>
            <a:r>
              <a:rPr lang="en-US" dirty="0"/>
              <a:t>details</a:t>
            </a:r>
          </a:p>
        </p:txBody>
      </p:sp>
    </p:spTree>
    <p:extLst>
      <p:ext uri="{BB962C8B-B14F-4D97-AF65-F5344CB8AC3E}">
        <p14:creationId xmlns:p14="http://schemas.microsoft.com/office/powerpoint/2010/main" val="721094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4800" b="1" dirty="0"/>
              <a:t>class / object type</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1640" y="3172257"/>
            <a:ext cx="1872208" cy="1248138"/>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1640" y="1239620"/>
            <a:ext cx="1872208" cy="1404156"/>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72200" y="1196162"/>
            <a:ext cx="1719436" cy="1491073"/>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511838" y="2944422"/>
            <a:ext cx="1440160" cy="1440160"/>
          </a:xfrm>
          <a:prstGeom prst="rect">
            <a:avLst/>
          </a:prstGeom>
        </p:spPr>
      </p:pic>
    </p:spTree>
    <p:extLst>
      <p:ext uri="{BB962C8B-B14F-4D97-AF65-F5344CB8AC3E}">
        <p14:creationId xmlns:p14="http://schemas.microsoft.com/office/powerpoint/2010/main" val="123381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0472" y="124402"/>
            <a:ext cx="5963055" cy="756663"/>
          </a:xfrm>
        </p:spPr>
        <p:txBody>
          <a:bodyPr>
            <a:noAutofit/>
          </a:bodyPr>
          <a:lstStyle/>
          <a:p>
            <a:pPr algn="ctr"/>
            <a:r>
              <a:rPr lang="en-US" sz="4800" b="1" dirty="0"/>
              <a:t>type/class in R</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775689746"/>
              </p:ext>
            </p:extLst>
          </p:nvPr>
        </p:nvGraphicFramePr>
        <p:xfrm>
          <a:off x="467544" y="1131590"/>
          <a:ext cx="3970784" cy="3562896"/>
        </p:xfrm>
        <a:graphic>
          <a:graphicData uri="http://schemas.openxmlformats.org/drawingml/2006/table">
            <a:tbl>
              <a:tblPr bandRow="1">
                <a:tableStyleId>{5C22544A-7EE6-4342-B048-85BDC9FD1C3A}</a:tableStyleId>
              </a:tblPr>
              <a:tblGrid>
                <a:gridCol w="3970784">
                  <a:extLst>
                    <a:ext uri="{9D8B030D-6E8A-4147-A177-3AD203B41FA5}">
                      <a16:colId xmlns:a16="http://schemas.microsoft.com/office/drawing/2014/main" val="20000"/>
                    </a:ext>
                  </a:extLst>
                </a:gridCol>
              </a:tblGrid>
              <a:tr h="593816">
                <a:tc>
                  <a:txBody>
                    <a:bodyPr/>
                    <a:lstStyle/>
                    <a:p>
                      <a:pPr algn="l"/>
                      <a:r>
                        <a:rPr lang="en-US" sz="2800" dirty="0"/>
                        <a:t>integer</a:t>
                      </a:r>
                    </a:p>
                  </a:txBody>
                  <a:tcPr/>
                </a:tc>
                <a:extLst>
                  <a:ext uri="{0D108BD9-81ED-4DB2-BD59-A6C34878D82A}">
                    <a16:rowId xmlns:a16="http://schemas.microsoft.com/office/drawing/2014/main" val="10000"/>
                  </a:ext>
                </a:extLst>
              </a:tr>
              <a:tr h="593816">
                <a:tc>
                  <a:txBody>
                    <a:bodyPr/>
                    <a:lstStyle/>
                    <a:p>
                      <a:pPr algn="l"/>
                      <a:r>
                        <a:rPr lang="en-US" sz="2800" dirty="0"/>
                        <a:t>character</a:t>
                      </a:r>
                    </a:p>
                  </a:txBody>
                  <a:tcPr/>
                </a:tc>
                <a:extLst>
                  <a:ext uri="{0D108BD9-81ED-4DB2-BD59-A6C34878D82A}">
                    <a16:rowId xmlns:a16="http://schemas.microsoft.com/office/drawing/2014/main" val="10001"/>
                  </a:ext>
                </a:extLst>
              </a:tr>
              <a:tr h="593816">
                <a:tc>
                  <a:txBody>
                    <a:bodyPr/>
                    <a:lstStyle/>
                    <a:p>
                      <a:pPr algn="l"/>
                      <a:r>
                        <a:rPr lang="en-US" sz="2800" dirty="0"/>
                        <a:t>list</a:t>
                      </a:r>
                    </a:p>
                  </a:txBody>
                  <a:tcPr/>
                </a:tc>
                <a:extLst>
                  <a:ext uri="{0D108BD9-81ED-4DB2-BD59-A6C34878D82A}">
                    <a16:rowId xmlns:a16="http://schemas.microsoft.com/office/drawing/2014/main" val="10002"/>
                  </a:ext>
                </a:extLst>
              </a:tr>
              <a:tr h="593816">
                <a:tc>
                  <a:txBody>
                    <a:bodyPr/>
                    <a:lstStyle/>
                    <a:p>
                      <a:pPr algn="l"/>
                      <a:r>
                        <a:rPr lang="en-US" sz="2800" dirty="0"/>
                        <a:t>Date</a:t>
                      </a:r>
                    </a:p>
                  </a:txBody>
                  <a:tcPr/>
                </a:tc>
                <a:extLst>
                  <a:ext uri="{0D108BD9-81ED-4DB2-BD59-A6C34878D82A}">
                    <a16:rowId xmlns:a16="http://schemas.microsoft.com/office/drawing/2014/main" val="10003"/>
                  </a:ext>
                </a:extLst>
              </a:tr>
              <a:tr h="593816">
                <a:tc>
                  <a:txBody>
                    <a:bodyPr/>
                    <a:lstStyle/>
                    <a:p>
                      <a:pPr algn="l"/>
                      <a:r>
                        <a:rPr lang="en-US" sz="2800" dirty="0"/>
                        <a:t>data.frame</a:t>
                      </a:r>
                    </a:p>
                  </a:txBody>
                  <a:tcPr/>
                </a:tc>
                <a:extLst>
                  <a:ext uri="{0D108BD9-81ED-4DB2-BD59-A6C34878D82A}">
                    <a16:rowId xmlns:a16="http://schemas.microsoft.com/office/drawing/2014/main" val="10004"/>
                  </a:ext>
                </a:extLst>
              </a:tr>
              <a:tr h="593816">
                <a:tc>
                  <a:txBody>
                    <a:bodyPr/>
                    <a:lstStyle/>
                    <a:p>
                      <a:pPr algn="l"/>
                      <a:r>
                        <a:rPr lang="en-US" sz="2800" dirty="0"/>
                        <a:t>r_conference</a:t>
                      </a:r>
                    </a:p>
                  </a:txBody>
                  <a:tcPr/>
                </a:tc>
                <a:extLst>
                  <a:ext uri="{0D108BD9-81ED-4DB2-BD59-A6C34878D82A}">
                    <a16:rowId xmlns:a16="http://schemas.microsoft.com/office/drawing/2014/main" val="10005"/>
                  </a:ext>
                </a:extLst>
              </a:tr>
            </a:tbl>
          </a:graphicData>
        </a:graphic>
      </p:graphicFrame>
      <p:sp>
        <p:nvSpPr>
          <p:cNvPr id="6" name="Right Brace 5"/>
          <p:cNvSpPr/>
          <p:nvPr/>
        </p:nvSpPr>
        <p:spPr>
          <a:xfrm>
            <a:off x="4716016" y="1347614"/>
            <a:ext cx="360040" cy="1368152"/>
          </a:xfrm>
          <a:prstGeom prst="rightBrace">
            <a:avLst/>
          </a:prstGeom>
          <a:ln w="38100" cmpd="sng">
            <a:solidFill>
              <a:schemeClr val="accent1"/>
            </a:solidFill>
            <a:prstDash val="soli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7" name="Right Brace 6"/>
          <p:cNvSpPr/>
          <p:nvPr/>
        </p:nvSpPr>
        <p:spPr>
          <a:xfrm>
            <a:off x="4716016" y="3003798"/>
            <a:ext cx="360040" cy="1368152"/>
          </a:xfrm>
          <a:prstGeom prst="rightBrace">
            <a:avLst/>
          </a:prstGeom>
          <a:ln w="38100" cmpd="sng">
            <a:solidFill>
              <a:schemeClr val="accent1"/>
            </a:solidFill>
            <a:prstDash val="soli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8" name="TextBox 7"/>
          <p:cNvSpPr txBox="1"/>
          <p:nvPr/>
        </p:nvSpPr>
        <p:spPr>
          <a:xfrm>
            <a:off x="6156176" y="1775465"/>
            <a:ext cx="2468625" cy="512448"/>
          </a:xfrm>
          <a:prstGeom prst="rect">
            <a:avLst/>
          </a:prstGeom>
          <a:noFill/>
          <a:ln w="9525">
            <a:noFill/>
          </a:ln>
        </p:spPr>
        <p:txBody>
          <a:bodyPr wrap="none" lIns="0" tIns="0" rIns="0" bIns="0" rtlCol="0" anchor="ctr">
            <a:spAutoFit/>
          </a:bodyPr>
          <a:lstStyle/>
          <a:p>
            <a:pPr>
              <a:lnSpc>
                <a:spcPct val="90000"/>
              </a:lnSpc>
            </a:pPr>
            <a:r>
              <a:rPr lang="en-US" sz="3600" dirty="0">
                <a:solidFill>
                  <a:schemeClr val="tx2"/>
                </a:solidFill>
                <a:latin typeface="+mj-lt"/>
              </a:rPr>
              <a:t>base types</a:t>
            </a:r>
          </a:p>
        </p:txBody>
      </p:sp>
      <p:sp>
        <p:nvSpPr>
          <p:cNvPr id="9" name="TextBox 8"/>
          <p:cNvSpPr txBox="1"/>
          <p:nvPr/>
        </p:nvSpPr>
        <p:spPr>
          <a:xfrm>
            <a:off x="6370176" y="3431650"/>
            <a:ext cx="1986121" cy="512448"/>
          </a:xfrm>
          <a:prstGeom prst="rect">
            <a:avLst/>
          </a:prstGeom>
          <a:noFill/>
          <a:ln w="9525">
            <a:noFill/>
          </a:ln>
        </p:spPr>
        <p:txBody>
          <a:bodyPr wrap="none" lIns="0" tIns="0" rIns="0" bIns="0" rtlCol="0" anchor="ctr">
            <a:spAutoFit/>
          </a:bodyPr>
          <a:lstStyle/>
          <a:p>
            <a:pPr>
              <a:lnSpc>
                <a:spcPct val="90000"/>
              </a:lnSpc>
            </a:pPr>
            <a:r>
              <a:rPr lang="en-US" sz="3600" dirty="0">
                <a:solidFill>
                  <a:schemeClr val="tx2"/>
                </a:solidFill>
                <a:latin typeface="+mj-lt"/>
              </a:rPr>
              <a:t>S3 types</a:t>
            </a:r>
          </a:p>
        </p:txBody>
      </p:sp>
    </p:spTree>
    <p:extLst>
      <p:ext uri="{BB962C8B-B14F-4D97-AF65-F5344CB8AC3E}">
        <p14:creationId xmlns:p14="http://schemas.microsoft.com/office/powerpoint/2010/main" val="1738091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4800" b="1" dirty="0"/>
              <a:t>method</a:t>
            </a:r>
          </a:p>
        </p:txBody>
      </p:sp>
      <p:sp>
        <p:nvSpPr>
          <p:cNvPr id="5" name="TextBox 4"/>
          <p:cNvSpPr txBox="1"/>
          <p:nvPr/>
        </p:nvSpPr>
        <p:spPr>
          <a:xfrm>
            <a:off x="2771800" y="1523906"/>
            <a:ext cx="2495876" cy="455509"/>
          </a:xfrm>
          <a:prstGeom prst="rect">
            <a:avLst/>
          </a:prstGeom>
          <a:noFill/>
          <a:ln w="9525">
            <a:noFill/>
          </a:ln>
        </p:spPr>
        <p:txBody>
          <a:bodyPr wrap="none" lIns="0" tIns="0" rIns="0" bIns="0" rtlCol="0" anchor="ctr">
            <a:spAutoFit/>
          </a:bodyPr>
          <a:lstStyle/>
          <a:p>
            <a:pPr>
              <a:lnSpc>
                <a:spcPct val="90000"/>
              </a:lnSpc>
            </a:pPr>
            <a:r>
              <a:rPr lang="en-US" sz="3200" dirty="0">
                <a:solidFill>
                  <a:schemeClr val="tx2"/>
                </a:solidFill>
                <a:latin typeface="+mj-lt"/>
              </a:rPr>
              <a:t>summary.lm</a:t>
            </a:r>
          </a:p>
        </p:txBody>
      </p:sp>
      <p:sp>
        <p:nvSpPr>
          <p:cNvPr id="6" name="Right Brace 5"/>
          <p:cNvSpPr/>
          <p:nvPr/>
        </p:nvSpPr>
        <p:spPr>
          <a:xfrm rot="5400000">
            <a:off x="3563888" y="1445270"/>
            <a:ext cx="360040" cy="1368152"/>
          </a:xfrm>
          <a:prstGeom prst="rightBrace">
            <a:avLst/>
          </a:prstGeom>
          <a:ln w="38100" cmpd="sng">
            <a:solidFill>
              <a:schemeClr val="tx2"/>
            </a:solidFill>
            <a:prstDash val="soli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solidFill>
                <a:schemeClr val="tx2"/>
              </a:solidFill>
            </a:endParaRPr>
          </a:p>
        </p:txBody>
      </p:sp>
      <p:sp>
        <p:nvSpPr>
          <p:cNvPr id="7" name="Right Brace 6"/>
          <p:cNvSpPr/>
          <p:nvPr/>
        </p:nvSpPr>
        <p:spPr>
          <a:xfrm rot="5400000">
            <a:off x="5066219" y="1823800"/>
            <a:ext cx="198719" cy="611093"/>
          </a:xfrm>
          <a:prstGeom prst="rightBrace">
            <a:avLst/>
          </a:prstGeom>
          <a:ln w="38100" cmpd="sng">
            <a:solidFill>
              <a:schemeClr val="accent1"/>
            </a:solidFill>
            <a:prstDash val="soli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19" name="TextBox 18"/>
          <p:cNvSpPr txBox="1"/>
          <p:nvPr/>
        </p:nvSpPr>
        <p:spPr>
          <a:xfrm>
            <a:off x="3059832" y="2501143"/>
            <a:ext cx="1466748" cy="455509"/>
          </a:xfrm>
          <a:prstGeom prst="rect">
            <a:avLst/>
          </a:prstGeom>
          <a:noFill/>
          <a:ln w="9525">
            <a:noFill/>
          </a:ln>
        </p:spPr>
        <p:txBody>
          <a:bodyPr wrap="none" lIns="0" tIns="0" rIns="0" bIns="0" rtlCol="0" anchor="ctr">
            <a:spAutoFit/>
          </a:bodyPr>
          <a:lstStyle/>
          <a:p>
            <a:pPr>
              <a:lnSpc>
                <a:spcPct val="90000"/>
              </a:lnSpc>
            </a:pPr>
            <a:r>
              <a:rPr lang="en-US" sz="3200" b="1" dirty="0">
                <a:solidFill>
                  <a:schemeClr val="tx2"/>
                </a:solidFill>
                <a:latin typeface="+mj-lt"/>
              </a:rPr>
              <a:t>generic</a:t>
            </a:r>
          </a:p>
        </p:txBody>
      </p:sp>
      <p:sp>
        <p:nvSpPr>
          <p:cNvPr id="20" name="TextBox 19"/>
          <p:cNvSpPr txBox="1"/>
          <p:nvPr/>
        </p:nvSpPr>
        <p:spPr>
          <a:xfrm>
            <a:off x="4860032" y="2487686"/>
            <a:ext cx="1080120" cy="443198"/>
          </a:xfrm>
          <a:prstGeom prst="rect">
            <a:avLst/>
          </a:prstGeom>
          <a:noFill/>
          <a:ln w="9525">
            <a:noFill/>
          </a:ln>
        </p:spPr>
        <p:txBody>
          <a:bodyPr wrap="square" lIns="0" tIns="0" rIns="0" bIns="0" rtlCol="0" anchor="ctr">
            <a:spAutoFit/>
          </a:bodyPr>
          <a:lstStyle/>
          <a:p>
            <a:pPr>
              <a:lnSpc>
                <a:spcPct val="90000"/>
              </a:lnSpc>
            </a:pPr>
            <a:r>
              <a:rPr lang="en-US" sz="3200" b="1" dirty="0">
                <a:solidFill>
                  <a:schemeClr val="accent1"/>
                </a:solidFill>
                <a:latin typeface="+mj-lt"/>
              </a:rPr>
              <a:t>class</a:t>
            </a:r>
          </a:p>
        </p:txBody>
      </p:sp>
      <p:sp>
        <p:nvSpPr>
          <p:cNvPr id="21" name="TextBox 20"/>
          <p:cNvSpPr txBox="1"/>
          <p:nvPr/>
        </p:nvSpPr>
        <p:spPr>
          <a:xfrm>
            <a:off x="4212555" y="3575771"/>
            <a:ext cx="1906046" cy="455509"/>
          </a:xfrm>
          <a:prstGeom prst="rect">
            <a:avLst/>
          </a:prstGeom>
          <a:noFill/>
          <a:ln w="9525">
            <a:noFill/>
          </a:ln>
        </p:spPr>
        <p:txBody>
          <a:bodyPr wrap="square" lIns="0" tIns="0" rIns="0" bIns="0" rtlCol="0" anchor="ctr">
            <a:spAutoFit/>
          </a:bodyPr>
          <a:lstStyle/>
          <a:p>
            <a:pPr>
              <a:lnSpc>
                <a:spcPct val="90000"/>
              </a:lnSpc>
            </a:pPr>
            <a:r>
              <a:rPr lang="en-US" sz="3200" strike="sngStrike" dirty="0">
                <a:solidFill>
                  <a:schemeClr val="tx2"/>
                </a:solidFill>
                <a:latin typeface="+mj-lt"/>
              </a:rPr>
              <a:t>as.factor</a:t>
            </a:r>
          </a:p>
        </p:txBody>
      </p:sp>
    </p:spTree>
    <p:extLst>
      <p:ext uri="{BB962C8B-B14F-4D97-AF65-F5344CB8AC3E}">
        <p14:creationId xmlns:p14="http://schemas.microsoft.com/office/powerpoint/2010/main" val="947861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4800" b="1" dirty="0"/>
              <a:t>method</a:t>
            </a:r>
          </a:p>
        </p:txBody>
      </p:sp>
      <p:sp>
        <p:nvSpPr>
          <p:cNvPr id="11" name="TextBox 10"/>
          <p:cNvSpPr txBox="1"/>
          <p:nvPr/>
        </p:nvSpPr>
        <p:spPr>
          <a:xfrm>
            <a:off x="2675177" y="1446109"/>
            <a:ext cx="4254370" cy="455509"/>
          </a:xfrm>
          <a:prstGeom prst="rect">
            <a:avLst/>
          </a:prstGeom>
          <a:noFill/>
          <a:ln w="9525">
            <a:noFill/>
          </a:ln>
        </p:spPr>
        <p:txBody>
          <a:bodyPr wrap="none" lIns="0" tIns="0" rIns="0" bIns="0" rtlCol="0" anchor="ctr">
            <a:spAutoFit/>
          </a:bodyPr>
          <a:lstStyle/>
          <a:p>
            <a:pPr>
              <a:lnSpc>
                <a:spcPct val="90000"/>
              </a:lnSpc>
            </a:pPr>
            <a:r>
              <a:rPr lang="en-US" sz="3200" dirty="0">
                <a:solidFill>
                  <a:schemeClr val="tx2"/>
                </a:solidFill>
                <a:latin typeface="+mj-lt"/>
              </a:rPr>
              <a:t>summary.data.frame</a:t>
            </a:r>
          </a:p>
        </p:txBody>
      </p:sp>
      <p:sp>
        <p:nvSpPr>
          <p:cNvPr id="12" name="Right Brace 11"/>
          <p:cNvSpPr/>
          <p:nvPr/>
        </p:nvSpPr>
        <p:spPr>
          <a:xfrm rot="5400000">
            <a:off x="3419872" y="1397562"/>
            <a:ext cx="360040" cy="1368152"/>
          </a:xfrm>
          <a:prstGeom prst="rightBrace">
            <a:avLst/>
          </a:prstGeom>
          <a:ln w="38100" cmpd="sng">
            <a:solidFill>
              <a:schemeClr val="tx2"/>
            </a:solidFill>
            <a:prstDash val="soli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solidFill>
                <a:schemeClr val="tx2"/>
              </a:solidFill>
            </a:endParaRPr>
          </a:p>
        </p:txBody>
      </p:sp>
      <p:sp>
        <p:nvSpPr>
          <p:cNvPr id="13" name="Right Brace 12"/>
          <p:cNvSpPr/>
          <p:nvPr/>
        </p:nvSpPr>
        <p:spPr>
          <a:xfrm rot="5400000">
            <a:off x="5592913" y="1099407"/>
            <a:ext cx="347268" cy="2072036"/>
          </a:xfrm>
          <a:prstGeom prst="rightBrace">
            <a:avLst/>
          </a:prstGeom>
          <a:ln w="38100" cmpd="sng">
            <a:solidFill>
              <a:schemeClr val="accent1"/>
            </a:solidFill>
            <a:prstDash val="soli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14" name="TextBox 13"/>
          <p:cNvSpPr txBox="1"/>
          <p:nvPr/>
        </p:nvSpPr>
        <p:spPr>
          <a:xfrm>
            <a:off x="3087641" y="2501177"/>
            <a:ext cx="1466748" cy="455509"/>
          </a:xfrm>
          <a:prstGeom prst="rect">
            <a:avLst/>
          </a:prstGeom>
          <a:noFill/>
          <a:ln w="9525">
            <a:noFill/>
          </a:ln>
        </p:spPr>
        <p:txBody>
          <a:bodyPr wrap="none" lIns="0" tIns="0" rIns="0" bIns="0" rtlCol="0" anchor="ctr">
            <a:spAutoFit/>
          </a:bodyPr>
          <a:lstStyle/>
          <a:p>
            <a:pPr>
              <a:lnSpc>
                <a:spcPct val="90000"/>
              </a:lnSpc>
            </a:pPr>
            <a:r>
              <a:rPr lang="en-US" sz="3200" b="1" dirty="0">
                <a:solidFill>
                  <a:schemeClr val="tx2"/>
                </a:solidFill>
                <a:latin typeface="+mj-lt"/>
              </a:rPr>
              <a:t>generic</a:t>
            </a:r>
          </a:p>
        </p:txBody>
      </p:sp>
      <p:sp>
        <p:nvSpPr>
          <p:cNvPr id="15" name="TextBox 14"/>
          <p:cNvSpPr txBox="1"/>
          <p:nvPr/>
        </p:nvSpPr>
        <p:spPr>
          <a:xfrm>
            <a:off x="4763369" y="2489412"/>
            <a:ext cx="1080120" cy="443198"/>
          </a:xfrm>
          <a:prstGeom prst="rect">
            <a:avLst/>
          </a:prstGeom>
          <a:noFill/>
          <a:ln w="9525">
            <a:noFill/>
          </a:ln>
        </p:spPr>
        <p:txBody>
          <a:bodyPr wrap="square" lIns="0" tIns="0" rIns="0" bIns="0" rtlCol="0" anchor="ctr">
            <a:spAutoFit/>
          </a:bodyPr>
          <a:lstStyle/>
          <a:p>
            <a:pPr>
              <a:lnSpc>
                <a:spcPct val="90000"/>
              </a:lnSpc>
            </a:pPr>
            <a:r>
              <a:rPr lang="en-US" sz="3200" b="1" dirty="0">
                <a:solidFill>
                  <a:schemeClr val="accent1"/>
                </a:solidFill>
                <a:latin typeface="+mj-lt"/>
              </a:rPr>
              <a:t>class</a:t>
            </a:r>
          </a:p>
        </p:txBody>
      </p:sp>
      <p:sp>
        <p:nvSpPr>
          <p:cNvPr id="16" name="TextBox 15"/>
          <p:cNvSpPr txBox="1"/>
          <p:nvPr/>
        </p:nvSpPr>
        <p:spPr>
          <a:xfrm>
            <a:off x="3093061" y="3413179"/>
            <a:ext cx="3274935" cy="455509"/>
          </a:xfrm>
          <a:prstGeom prst="rect">
            <a:avLst/>
          </a:prstGeom>
          <a:noFill/>
          <a:ln w="9525">
            <a:noFill/>
          </a:ln>
        </p:spPr>
        <p:txBody>
          <a:bodyPr wrap="none" lIns="0" tIns="0" rIns="0" bIns="0" rtlCol="0" anchor="ctr">
            <a:spAutoFit/>
          </a:bodyPr>
          <a:lstStyle/>
          <a:p>
            <a:pPr>
              <a:lnSpc>
                <a:spcPct val="90000"/>
              </a:lnSpc>
            </a:pPr>
            <a:r>
              <a:rPr lang="en-US" sz="3200" dirty="0">
                <a:solidFill>
                  <a:schemeClr val="tx2"/>
                </a:solidFill>
                <a:latin typeface="+mj-lt"/>
              </a:rPr>
              <a:t>as.Date.numeric</a:t>
            </a:r>
          </a:p>
        </p:txBody>
      </p:sp>
      <p:sp>
        <p:nvSpPr>
          <p:cNvPr id="17" name="Right Brace 16"/>
          <p:cNvSpPr/>
          <p:nvPr/>
        </p:nvSpPr>
        <p:spPr>
          <a:xfrm rot="5400000">
            <a:off x="3707904" y="3369870"/>
            <a:ext cx="360040" cy="1368152"/>
          </a:xfrm>
          <a:prstGeom prst="rightBrace">
            <a:avLst/>
          </a:prstGeom>
          <a:ln w="38100" cmpd="sng">
            <a:solidFill>
              <a:schemeClr val="tx2"/>
            </a:solidFill>
            <a:prstDash val="soli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solidFill>
                <a:schemeClr val="tx2"/>
              </a:solidFill>
            </a:endParaRPr>
          </a:p>
        </p:txBody>
      </p:sp>
      <p:sp>
        <p:nvSpPr>
          <p:cNvPr id="18" name="Right Brace 17"/>
          <p:cNvSpPr/>
          <p:nvPr/>
        </p:nvSpPr>
        <p:spPr>
          <a:xfrm rot="5400000">
            <a:off x="5423746" y="3277031"/>
            <a:ext cx="334671" cy="1553828"/>
          </a:xfrm>
          <a:prstGeom prst="rightBrace">
            <a:avLst/>
          </a:prstGeom>
          <a:ln w="38100" cmpd="sng">
            <a:solidFill>
              <a:schemeClr val="accent1"/>
            </a:solidFill>
            <a:prstDash val="soli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19" name="TextBox 18"/>
          <p:cNvSpPr txBox="1"/>
          <p:nvPr/>
        </p:nvSpPr>
        <p:spPr>
          <a:xfrm>
            <a:off x="4824077" y="4357821"/>
            <a:ext cx="1080120" cy="443198"/>
          </a:xfrm>
          <a:prstGeom prst="rect">
            <a:avLst/>
          </a:prstGeom>
          <a:noFill/>
          <a:ln w="9525">
            <a:noFill/>
          </a:ln>
        </p:spPr>
        <p:txBody>
          <a:bodyPr wrap="square" lIns="0" tIns="0" rIns="0" bIns="0" rtlCol="0" anchor="ctr">
            <a:spAutoFit/>
          </a:bodyPr>
          <a:lstStyle/>
          <a:p>
            <a:pPr>
              <a:lnSpc>
                <a:spcPct val="90000"/>
              </a:lnSpc>
            </a:pPr>
            <a:r>
              <a:rPr lang="en-US" sz="3200" b="1" dirty="0">
                <a:solidFill>
                  <a:schemeClr val="accent1"/>
                </a:solidFill>
                <a:latin typeface="+mj-lt"/>
              </a:rPr>
              <a:t>class</a:t>
            </a:r>
          </a:p>
        </p:txBody>
      </p:sp>
      <p:sp>
        <p:nvSpPr>
          <p:cNvPr id="20" name="TextBox 19"/>
          <p:cNvSpPr txBox="1"/>
          <p:nvPr/>
        </p:nvSpPr>
        <p:spPr>
          <a:xfrm>
            <a:off x="3105252" y="4361513"/>
            <a:ext cx="1466748" cy="455509"/>
          </a:xfrm>
          <a:prstGeom prst="rect">
            <a:avLst/>
          </a:prstGeom>
          <a:noFill/>
          <a:ln w="9525">
            <a:noFill/>
          </a:ln>
        </p:spPr>
        <p:txBody>
          <a:bodyPr wrap="none" lIns="0" tIns="0" rIns="0" bIns="0" rtlCol="0" anchor="ctr">
            <a:spAutoFit/>
          </a:bodyPr>
          <a:lstStyle/>
          <a:p>
            <a:pPr>
              <a:lnSpc>
                <a:spcPct val="90000"/>
              </a:lnSpc>
            </a:pPr>
            <a:r>
              <a:rPr lang="en-US" sz="3200" b="1" dirty="0">
                <a:solidFill>
                  <a:schemeClr val="tx2"/>
                </a:solidFill>
                <a:latin typeface="+mj-lt"/>
              </a:rPr>
              <a:t>generic</a:t>
            </a:r>
          </a:p>
        </p:txBody>
      </p:sp>
    </p:spTree>
    <p:extLst>
      <p:ext uri="{BB962C8B-B14F-4D97-AF65-F5344CB8AC3E}">
        <p14:creationId xmlns:p14="http://schemas.microsoft.com/office/powerpoint/2010/main" val="1791823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552382"/>
          </a:xfrm>
        </p:spPr>
        <p:txBody>
          <a:bodyPr>
            <a:noAutofit/>
          </a:bodyPr>
          <a:lstStyle/>
          <a:p>
            <a:pPr algn="ctr"/>
            <a:r>
              <a:rPr lang="en-US" sz="4800" b="1" dirty="0"/>
              <a:t>generic</a:t>
            </a:r>
          </a:p>
        </p:txBody>
      </p:sp>
      <p:sp>
        <p:nvSpPr>
          <p:cNvPr id="3" name="Content Placeholder 2"/>
          <p:cNvSpPr>
            <a:spLocks noGrp="1"/>
          </p:cNvSpPr>
          <p:nvPr>
            <p:ph idx="1"/>
          </p:nvPr>
        </p:nvSpPr>
        <p:spPr>
          <a:xfrm>
            <a:off x="458901" y="1419622"/>
            <a:ext cx="8075240" cy="3096344"/>
          </a:xfrm>
        </p:spPr>
        <p:txBody>
          <a:bodyPr>
            <a:normAutofit/>
          </a:bodyPr>
          <a:lstStyle/>
          <a:p>
            <a:pPr marL="0" indent="0">
              <a:buNone/>
            </a:pPr>
            <a:r>
              <a:rPr lang="en-US" sz="2800" b="1" dirty="0">
                <a:latin typeface="Inconsolata for Powerline Medium" charset="0"/>
                <a:ea typeface="Inconsolata for Powerline Medium" charset="0"/>
                <a:cs typeface="Inconsolata for Powerline Medium" charset="0"/>
              </a:rPr>
              <a:t>summary &lt;- </a:t>
            </a:r>
            <a:r>
              <a:rPr lang="en-US" sz="2800" b="1" dirty="0">
                <a:solidFill>
                  <a:schemeClr val="accent3"/>
                </a:solidFill>
                <a:latin typeface="Inconsolata for Powerline Medium" charset="0"/>
                <a:ea typeface="Inconsolata for Powerline Medium" charset="0"/>
                <a:cs typeface="Inconsolata for Powerline Medium" charset="0"/>
              </a:rPr>
              <a:t>function</a:t>
            </a:r>
            <a:r>
              <a:rPr lang="en-US" sz="2800" b="1" dirty="0">
                <a:latin typeface="Inconsolata for Powerline Medium" charset="0"/>
                <a:ea typeface="Inconsolata for Powerline Medium" charset="0"/>
                <a:cs typeface="Inconsolata for Powerline Medium" charset="0"/>
              </a:rPr>
              <a:t>(object, </a:t>
            </a:r>
            <a:r>
              <a:rPr lang="mr-IN" sz="2800" b="1" dirty="0">
                <a:latin typeface="Inconsolata for Powerline Medium" charset="0"/>
                <a:ea typeface="Inconsolata for Powerline Medium" charset="0"/>
                <a:cs typeface="Inconsolata for Powerline Medium" charset="0"/>
              </a:rPr>
              <a:t>…</a:t>
            </a:r>
            <a:r>
              <a:rPr lang="en-US" sz="2800" b="1" dirty="0">
                <a:latin typeface="Inconsolata for Powerline Medium" charset="0"/>
                <a:ea typeface="Inconsolata for Powerline Medium" charset="0"/>
                <a:cs typeface="Inconsolata for Powerline Medium" charset="0"/>
              </a:rPr>
              <a:t>) </a:t>
            </a:r>
          </a:p>
          <a:p>
            <a:pPr marL="0" indent="0">
              <a:buNone/>
            </a:pPr>
            <a:r>
              <a:rPr lang="en-US" sz="2800" b="1" dirty="0">
                <a:latin typeface="Inconsolata for Powerline Medium" charset="0"/>
                <a:ea typeface="Inconsolata for Powerline Medium" charset="0"/>
                <a:cs typeface="Inconsolata for Powerline Medium" charset="0"/>
              </a:rPr>
              <a:t>    </a:t>
            </a:r>
            <a:r>
              <a:rPr lang="en-US" sz="2800" b="1" dirty="0">
                <a:solidFill>
                  <a:schemeClr val="accent3"/>
                </a:solidFill>
                <a:latin typeface="Inconsolata for Powerline Medium" charset="0"/>
                <a:ea typeface="Inconsolata for Powerline Medium" charset="0"/>
                <a:cs typeface="Inconsolata for Powerline Medium" charset="0"/>
              </a:rPr>
              <a:t>UseMethod</a:t>
            </a:r>
            <a:r>
              <a:rPr lang="en-US" sz="2800" b="1" dirty="0">
                <a:latin typeface="Inconsolata for Powerline Medium" charset="0"/>
                <a:ea typeface="Inconsolata for Powerline Medium" charset="0"/>
                <a:cs typeface="Inconsolata for Powerline Medium" charset="0"/>
              </a:rPr>
              <a:t>(</a:t>
            </a:r>
            <a:r>
              <a:rPr lang="en-US" sz="2800" b="1" dirty="0">
                <a:solidFill>
                  <a:schemeClr val="accent4"/>
                </a:solidFill>
                <a:latin typeface="Inconsolata for Powerline Medium" charset="0"/>
                <a:ea typeface="Inconsolata for Powerline Medium" charset="0"/>
                <a:cs typeface="Inconsolata for Powerline Medium" charset="0"/>
              </a:rPr>
              <a:t>“summary”</a:t>
            </a:r>
            <a:r>
              <a:rPr lang="en-US" sz="2800" b="1" dirty="0">
                <a:latin typeface="Inconsolata for Powerline Medium" charset="0"/>
                <a:ea typeface="Inconsolata for Powerline Medium" charset="0"/>
                <a:cs typeface="Inconsolata for Powerline Medium" charset="0"/>
              </a:rPr>
              <a:t>)</a:t>
            </a:r>
          </a:p>
          <a:p>
            <a:pPr marL="0" indent="0">
              <a:buNone/>
            </a:pPr>
            <a:br>
              <a:rPr lang="en-US" sz="2800" b="1" dirty="0"/>
            </a:br>
            <a:endParaRPr lang="en-US" sz="2800" b="1" dirty="0">
              <a:latin typeface="Inconsolata for Powerline Medium" charset="0"/>
              <a:ea typeface="Inconsolata for Powerline Medium" charset="0"/>
              <a:cs typeface="Inconsolata for Powerline Medium" charset="0"/>
            </a:endParaRPr>
          </a:p>
          <a:p>
            <a:pPr marL="0" indent="0">
              <a:buNone/>
            </a:pPr>
            <a:r>
              <a:rPr lang="en-US" sz="2800" b="1" dirty="0">
                <a:latin typeface="Inconsolata for Powerline Medium" charset="0"/>
                <a:ea typeface="Inconsolata for Powerline Medium" charset="0"/>
                <a:cs typeface="Inconsolata for Powerline Medium" charset="0"/>
              </a:rPr>
              <a:t>sum &lt;- </a:t>
            </a:r>
            <a:r>
              <a:rPr lang="en-US" sz="2800" b="1" dirty="0">
                <a:solidFill>
                  <a:schemeClr val="accent3"/>
                </a:solidFill>
                <a:latin typeface="Inconsolata for Powerline Medium" charset="0"/>
                <a:ea typeface="Inconsolata for Powerline Medium" charset="0"/>
                <a:cs typeface="Inconsolata for Powerline Medium" charset="0"/>
              </a:rPr>
              <a:t>function</a:t>
            </a:r>
            <a:r>
              <a:rPr lang="en-US" sz="2800" b="1" dirty="0">
                <a:latin typeface="Inconsolata for Powerline Medium" charset="0"/>
                <a:ea typeface="Inconsolata for Powerline Medium" charset="0"/>
                <a:cs typeface="Inconsolata for Powerline Medium" charset="0"/>
              </a:rPr>
              <a:t>(</a:t>
            </a:r>
            <a:r>
              <a:rPr lang="mr-IN" sz="2800" b="1" dirty="0">
                <a:latin typeface="Inconsolata for Powerline Medium" charset="0"/>
                <a:ea typeface="Inconsolata for Powerline Medium" charset="0"/>
                <a:cs typeface="Inconsolata for Powerline Medium" charset="0"/>
              </a:rPr>
              <a:t>…</a:t>
            </a:r>
            <a:r>
              <a:rPr lang="en-US" sz="2800" b="1" dirty="0">
                <a:latin typeface="Inconsolata for Powerline Medium" charset="0"/>
                <a:ea typeface="Inconsolata for Powerline Medium" charset="0"/>
                <a:cs typeface="Inconsolata for Powerline Medium" charset="0"/>
              </a:rPr>
              <a:t>, na.rm = FALSE)</a:t>
            </a:r>
          </a:p>
          <a:p>
            <a:pPr marL="0" indent="0">
              <a:buNone/>
            </a:pPr>
            <a:r>
              <a:rPr lang="en-US" sz="2800" b="1" dirty="0">
                <a:latin typeface="Inconsolata for Powerline Medium" charset="0"/>
                <a:ea typeface="Inconsolata for Powerline Medium" charset="0"/>
                <a:cs typeface="Inconsolata for Powerline Medium" charset="0"/>
              </a:rPr>
              <a:t>    </a:t>
            </a:r>
            <a:r>
              <a:rPr lang="en-US" sz="2800" b="1" dirty="0">
                <a:solidFill>
                  <a:schemeClr val="accent3"/>
                </a:solidFill>
                <a:latin typeface="Inconsolata for Powerline Medium" charset="0"/>
                <a:ea typeface="Inconsolata for Powerline Medium" charset="0"/>
                <a:cs typeface="Inconsolata for Powerline Medium" charset="0"/>
              </a:rPr>
              <a:t>.Primitive</a:t>
            </a:r>
            <a:r>
              <a:rPr lang="en-US" sz="2800" b="1" dirty="0">
                <a:latin typeface="Inconsolata for Powerline Medium" charset="0"/>
                <a:ea typeface="Inconsolata for Powerline Medium" charset="0"/>
                <a:cs typeface="Inconsolata for Powerline Medium" charset="0"/>
              </a:rPr>
              <a:t>(</a:t>
            </a:r>
            <a:r>
              <a:rPr lang="en-US" sz="2800" b="1" dirty="0">
                <a:solidFill>
                  <a:schemeClr val="accent4"/>
                </a:solidFill>
                <a:latin typeface="Inconsolata for Powerline Medium" charset="0"/>
                <a:ea typeface="Inconsolata for Powerline Medium" charset="0"/>
                <a:cs typeface="Inconsolata for Powerline Medium" charset="0"/>
              </a:rPr>
              <a:t>“sum”</a:t>
            </a:r>
            <a:r>
              <a:rPr lang="en-US" sz="2800" b="1" dirty="0">
                <a:latin typeface="Inconsolata for Powerline Medium" charset="0"/>
                <a:ea typeface="Inconsolata for Powerline Medium" charset="0"/>
                <a:cs typeface="Inconsolata for Powerline Medium" charset="0"/>
              </a:rPr>
              <a:t>)</a:t>
            </a:r>
          </a:p>
          <a:p>
            <a:pPr marL="0" indent="0">
              <a:buNone/>
            </a:pPr>
            <a:endParaRPr lang="en-US" sz="2800" b="1" dirty="0"/>
          </a:p>
        </p:txBody>
      </p:sp>
    </p:spTree>
    <p:extLst>
      <p:ext uri="{BB962C8B-B14F-4D97-AF65-F5344CB8AC3E}">
        <p14:creationId xmlns:p14="http://schemas.microsoft.com/office/powerpoint/2010/main" val="981037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Shape 451"/>
          <p:cNvSpPr txBox="1">
            <a:spLocks noGrp="1"/>
          </p:cNvSpPr>
          <p:nvPr>
            <p:ph type="title"/>
          </p:nvPr>
        </p:nvSpPr>
        <p:spPr>
          <a:xfrm>
            <a:off x="2626177" y="195486"/>
            <a:ext cx="4243500" cy="768900"/>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1200"/>
              </a:spcBef>
              <a:spcAft>
                <a:spcPts val="0"/>
              </a:spcAft>
              <a:buClr>
                <a:schemeClr val="dk1"/>
              </a:buClr>
              <a:buSzPts val="1100"/>
              <a:buFont typeface="Arial"/>
              <a:buNone/>
            </a:pPr>
            <a:r>
              <a:rPr lang="en" sz="2800" dirty="0">
                <a:solidFill>
                  <a:schemeClr val="tx1"/>
                </a:solidFill>
                <a:latin typeface="+mn-lt"/>
                <a:ea typeface="Roboto Mono"/>
                <a:cs typeface="Roboto Mono"/>
                <a:sym typeface="Roboto Mono"/>
              </a:rPr>
              <a:t>summary</a:t>
            </a:r>
            <a:r>
              <a:rPr lang="en" sz="2800" dirty="0">
                <a:latin typeface="+mn-lt"/>
                <a:ea typeface="Roboto Mono"/>
                <a:cs typeface="Roboto Mono"/>
                <a:sym typeface="Roboto Mono"/>
              </a:rPr>
              <a:t>(</a:t>
            </a:r>
            <a:r>
              <a:rPr lang="en" sz="2800" dirty="0">
                <a:solidFill>
                  <a:schemeClr val="accent1"/>
                </a:solidFill>
                <a:latin typeface="+mn-lt"/>
                <a:ea typeface="Roboto Mono"/>
                <a:cs typeface="Roboto Mono"/>
                <a:sym typeface="Roboto Mono"/>
              </a:rPr>
              <a:t>lm(</a:t>
            </a:r>
            <a:r>
              <a:rPr lang="en-US" sz="2800" dirty="0" err="1">
                <a:solidFill>
                  <a:schemeClr val="accent1"/>
                </a:solidFill>
                <a:latin typeface="+mn-lt"/>
                <a:ea typeface="Roboto Mono"/>
                <a:cs typeface="Roboto Mono"/>
                <a:sym typeface="Roboto Mono"/>
              </a:rPr>
              <a:t>y~x</a:t>
            </a:r>
            <a:r>
              <a:rPr lang="en" sz="2800" dirty="0">
                <a:solidFill>
                  <a:schemeClr val="accent1"/>
                </a:solidFill>
                <a:latin typeface="Roboto Mono"/>
                <a:ea typeface="Roboto Mono"/>
                <a:cs typeface="Roboto Mono"/>
                <a:sym typeface="Roboto Mono"/>
              </a:rPr>
              <a:t>)</a:t>
            </a:r>
            <a:r>
              <a:rPr lang="en" sz="2800" dirty="0">
                <a:latin typeface="Roboto Mono"/>
                <a:ea typeface="Roboto Mono"/>
                <a:cs typeface="Roboto Mono"/>
                <a:sym typeface="Roboto Mono"/>
              </a:rPr>
              <a:t>)</a:t>
            </a:r>
            <a:endParaRPr sz="2800" dirty="0">
              <a:latin typeface="Roboto Mono"/>
              <a:ea typeface="Roboto Mono"/>
              <a:cs typeface="Roboto Mono"/>
              <a:sym typeface="Roboto Mono"/>
            </a:endParaRPr>
          </a:p>
        </p:txBody>
      </p:sp>
      <p:sp>
        <p:nvSpPr>
          <p:cNvPr id="452" name="Shape 452"/>
          <p:cNvSpPr txBox="1">
            <a:spLocks noGrp="1"/>
          </p:cNvSpPr>
          <p:nvPr>
            <p:ph type="body" idx="1"/>
          </p:nvPr>
        </p:nvSpPr>
        <p:spPr>
          <a:xfrm>
            <a:off x="2661105" y="2931790"/>
            <a:ext cx="4243500" cy="2016224"/>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00000"/>
              </a:lnSpc>
              <a:spcBef>
                <a:spcPts val="1200"/>
              </a:spcBef>
              <a:spcAft>
                <a:spcPts val="0"/>
              </a:spcAft>
              <a:buNone/>
            </a:pPr>
            <a:r>
              <a:rPr lang="en" b="1" dirty="0">
                <a:solidFill>
                  <a:schemeClr val="accent1"/>
                </a:solidFill>
                <a:latin typeface="Roboto Mono"/>
                <a:ea typeface="Roboto Mono"/>
                <a:cs typeface="Roboto Mono"/>
                <a:sym typeface="Roboto Mono"/>
              </a:rPr>
              <a:t>Coefficients:</a:t>
            </a:r>
            <a:r>
              <a:rPr lang="en-US" b="1" dirty="0">
                <a:solidFill>
                  <a:schemeClr val="accent1"/>
                </a:solidFill>
                <a:latin typeface="Roboto Mono"/>
                <a:ea typeface="Roboto Mono"/>
                <a:cs typeface="Roboto Mono"/>
                <a:sym typeface="Roboto Mono"/>
              </a:rPr>
              <a:t> </a:t>
            </a:r>
            <a:r>
              <a:rPr lang="mr-IN" b="1" dirty="0">
                <a:solidFill>
                  <a:schemeClr val="accent1"/>
                </a:solidFill>
                <a:latin typeface="Roboto Mono"/>
                <a:ea typeface="Roboto Mono"/>
                <a:cs typeface="Roboto Mono"/>
                <a:sym typeface="Roboto Mono"/>
              </a:rPr>
              <a:t>…</a:t>
            </a:r>
            <a:endParaRPr b="1" dirty="0">
              <a:solidFill>
                <a:schemeClr val="accent1"/>
              </a:solidFill>
              <a:latin typeface="Roboto Mono"/>
              <a:ea typeface="Roboto Mono"/>
              <a:cs typeface="Roboto Mono"/>
              <a:sym typeface="Roboto Mono"/>
            </a:endParaRPr>
          </a:p>
          <a:p>
            <a:pPr marL="0" lvl="0" indent="0" rtl="0">
              <a:lnSpc>
                <a:spcPct val="100000"/>
              </a:lnSpc>
              <a:spcBef>
                <a:spcPts val="1200"/>
              </a:spcBef>
              <a:spcAft>
                <a:spcPts val="0"/>
              </a:spcAft>
              <a:buNone/>
            </a:pPr>
            <a:r>
              <a:rPr lang="en" b="1" dirty="0">
                <a:solidFill>
                  <a:schemeClr val="accent1"/>
                </a:solidFill>
                <a:latin typeface="Roboto Mono"/>
                <a:ea typeface="Roboto Mono"/>
                <a:cs typeface="Roboto Mono"/>
                <a:sym typeface="Roboto Mono"/>
              </a:rPr>
              <a:t>Signif codes: 0 ‘***’</a:t>
            </a:r>
            <a:endParaRPr b="1" dirty="0">
              <a:solidFill>
                <a:schemeClr val="accent1"/>
              </a:solidFill>
              <a:latin typeface="Roboto Mono"/>
              <a:ea typeface="Roboto Mono"/>
              <a:cs typeface="Roboto Mono"/>
              <a:sym typeface="Roboto Mono"/>
            </a:endParaRPr>
          </a:p>
          <a:p>
            <a:pPr marL="0" lvl="0" indent="0">
              <a:lnSpc>
                <a:spcPct val="100000"/>
              </a:lnSpc>
              <a:spcBef>
                <a:spcPts val="1200"/>
              </a:spcBef>
              <a:spcAft>
                <a:spcPts val="0"/>
              </a:spcAft>
              <a:buClr>
                <a:schemeClr val="dk1"/>
              </a:buClr>
              <a:buSzPts val="1100"/>
              <a:buFont typeface="Arial"/>
              <a:buNone/>
            </a:pPr>
            <a:r>
              <a:rPr lang="en" b="1" dirty="0">
                <a:solidFill>
                  <a:schemeClr val="accent1"/>
                </a:solidFill>
                <a:latin typeface="Roboto Mono"/>
                <a:ea typeface="Roboto Mono"/>
                <a:cs typeface="Roboto Mono"/>
                <a:sym typeface="Roboto Mono"/>
              </a:rPr>
              <a:t>Multiple R-squared:  0.7262</a:t>
            </a:r>
            <a:endParaRPr b="1" dirty="0">
              <a:solidFill>
                <a:schemeClr val="accent1"/>
              </a:solidFill>
              <a:latin typeface="Roboto Mono"/>
              <a:ea typeface="Roboto Mono"/>
              <a:cs typeface="Roboto Mono"/>
              <a:sym typeface="Roboto Mono"/>
            </a:endParaRPr>
          </a:p>
        </p:txBody>
      </p:sp>
      <p:sp>
        <p:nvSpPr>
          <p:cNvPr id="8" name="Shape 451"/>
          <p:cNvSpPr txBox="1">
            <a:spLocks/>
          </p:cNvSpPr>
          <p:nvPr/>
        </p:nvSpPr>
        <p:spPr>
          <a:xfrm>
            <a:off x="2626177" y="1707654"/>
            <a:ext cx="4243500" cy="768900"/>
          </a:xfrm>
          <a:prstGeom prst="rect">
            <a:avLst/>
          </a:prstGeom>
          <a:noFill/>
          <a:ln w="19050" cap="flat" cmpd="sng">
            <a:solidFill>
              <a:srgbClr val="000000"/>
            </a:solidFill>
            <a:prstDash val="solid"/>
            <a:round/>
            <a:headEnd type="none" w="sm" len="sm"/>
            <a:tailEnd type="none" w="sm" len="sm"/>
          </a:ln>
        </p:spPr>
        <p:txBody>
          <a:bodyPr spcFirstLastPara="1" vert="horz" wrap="square" lIns="91425" tIns="91425" rIns="91425" bIns="91425" rtlCol="0" anchor="ctr" anchorCtr="0">
            <a:noAutofit/>
          </a:bodyPr>
          <a:lstStyle>
            <a:lvl1pPr marR="0" lvl="0" algn="l" defTabSz="914400" rtl="0" eaLnBrk="1" latinLnBrk="0" hangingPunct="1">
              <a:lnSpc>
                <a:spcPct val="90000"/>
              </a:lnSpc>
              <a:spcBef>
                <a:spcPts val="0"/>
              </a:spcBef>
              <a:spcAft>
                <a:spcPts val="0"/>
              </a:spcAft>
              <a:buClr>
                <a:schemeClr val="dk2"/>
              </a:buClr>
              <a:buSzPts val="2400"/>
              <a:buFont typeface="Arial"/>
              <a:buNone/>
              <a:defRPr sz="2400" b="0" i="0" u="none" strike="noStrike" kern="1200"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pPr algn="ctr" fontAlgn="auto">
              <a:lnSpc>
                <a:spcPct val="100000"/>
              </a:lnSpc>
              <a:spcBef>
                <a:spcPts val="1200"/>
              </a:spcBef>
              <a:buClr>
                <a:schemeClr val="dk1"/>
              </a:buClr>
              <a:buSzPts val="1100"/>
            </a:pPr>
            <a:r>
              <a:rPr lang="en-US" sz="2800" dirty="0">
                <a:solidFill>
                  <a:schemeClr val="tx1"/>
                </a:solidFill>
                <a:latin typeface="+mn-lt"/>
                <a:ea typeface="Roboto Mono"/>
                <a:cs typeface="Roboto Mono"/>
                <a:sym typeface="Roboto Mono"/>
              </a:rPr>
              <a:t>s</a:t>
            </a:r>
            <a:r>
              <a:rPr lang="en" sz="2800" dirty="0">
                <a:solidFill>
                  <a:schemeClr val="tx1"/>
                </a:solidFill>
                <a:latin typeface="+mn-lt"/>
                <a:ea typeface="Roboto Mono"/>
                <a:cs typeface="Roboto Mono"/>
                <a:sym typeface="Roboto Mono"/>
              </a:rPr>
              <a:t>ummary</a:t>
            </a:r>
            <a:r>
              <a:rPr lang="en-US" sz="2800" dirty="0">
                <a:solidFill>
                  <a:schemeClr val="tx1"/>
                </a:solidFill>
                <a:latin typeface="+mn-lt"/>
                <a:ea typeface="Roboto Mono"/>
                <a:cs typeface="Roboto Mono"/>
                <a:sym typeface="Roboto Mono"/>
              </a:rPr>
              <a:t>.lm</a:t>
            </a:r>
            <a:r>
              <a:rPr lang="en" sz="2800" dirty="0">
                <a:latin typeface="+mn-lt"/>
                <a:ea typeface="Roboto Mono"/>
                <a:cs typeface="Roboto Mono"/>
                <a:sym typeface="Roboto Mono"/>
              </a:rPr>
              <a:t>(</a:t>
            </a:r>
            <a:r>
              <a:rPr lang="en" sz="2800" dirty="0">
                <a:solidFill>
                  <a:schemeClr val="accent1"/>
                </a:solidFill>
                <a:latin typeface="+mn-lt"/>
                <a:ea typeface="Roboto Mono"/>
                <a:cs typeface="Roboto Mono"/>
                <a:sym typeface="Roboto Mono"/>
              </a:rPr>
              <a:t>lm(y~x</a:t>
            </a:r>
            <a:r>
              <a:rPr lang="en" sz="2800" dirty="0">
                <a:solidFill>
                  <a:schemeClr val="accent1"/>
                </a:solidFill>
                <a:latin typeface="Roboto Mono"/>
                <a:ea typeface="Roboto Mono"/>
                <a:cs typeface="Roboto Mono"/>
                <a:sym typeface="Roboto Mono"/>
              </a:rPr>
              <a:t>)</a:t>
            </a:r>
            <a:r>
              <a:rPr lang="en" sz="2800" dirty="0">
                <a:latin typeface="Roboto Mono"/>
                <a:ea typeface="Roboto Mono"/>
                <a:cs typeface="Roboto Mono"/>
                <a:sym typeface="Roboto Mono"/>
              </a:rPr>
              <a:t>)</a:t>
            </a:r>
          </a:p>
        </p:txBody>
      </p:sp>
      <p:sp>
        <p:nvSpPr>
          <p:cNvPr id="5" name="Down Arrow 4"/>
          <p:cNvSpPr/>
          <p:nvPr/>
        </p:nvSpPr>
        <p:spPr>
          <a:xfrm>
            <a:off x="4561663" y="1073829"/>
            <a:ext cx="298368" cy="569548"/>
          </a:xfrm>
          <a:prstGeom prst="downArrow">
            <a:avLst/>
          </a:prstGeom>
          <a:solidFill>
            <a:schemeClr val="tx2"/>
          </a:solidFill>
          <a:ln w="1270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1800" dirty="0"/>
          </a:p>
        </p:txBody>
      </p:sp>
      <p:sp>
        <p:nvSpPr>
          <p:cNvPr id="11" name="Down Arrow 10"/>
          <p:cNvSpPr/>
          <p:nvPr/>
        </p:nvSpPr>
        <p:spPr>
          <a:xfrm>
            <a:off x="4633670" y="2499362"/>
            <a:ext cx="226361" cy="391874"/>
          </a:xfrm>
          <a:prstGeom prst="downArrow">
            <a:avLst/>
          </a:prstGeom>
          <a:solidFill>
            <a:schemeClr val="tx2"/>
          </a:solidFill>
          <a:ln w="1270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1800" dirty="0"/>
          </a:p>
        </p:txBody>
      </p:sp>
      <p:sp>
        <p:nvSpPr>
          <p:cNvPr id="12" name="Title 1"/>
          <p:cNvSpPr txBox="1">
            <a:spLocks/>
          </p:cNvSpPr>
          <p:nvPr/>
        </p:nvSpPr>
        <p:spPr>
          <a:xfrm>
            <a:off x="6012160" y="964386"/>
            <a:ext cx="2952328" cy="837903"/>
          </a:xfrm>
          <a:prstGeom prst="rect">
            <a:avLst/>
          </a:prstGeom>
          <a:noFill/>
          <a:ln>
            <a:noFill/>
          </a:ln>
        </p:spPr>
        <p:txBody>
          <a:bodyPr spcFirstLastPara="1" vert="horz" wrap="square" lIns="91425" tIns="91425" rIns="91425" bIns="91425" rtlCol="0" anchor="t" anchorCtr="0">
            <a:noAutofit/>
          </a:bodyPr>
          <a:lstStyle>
            <a:lvl1pPr marR="0" lvl="0" algn="l" defTabSz="914400" rtl="0" eaLnBrk="1" latinLnBrk="0" hangingPunct="1">
              <a:lnSpc>
                <a:spcPct val="90000"/>
              </a:lnSpc>
              <a:spcBef>
                <a:spcPts val="0"/>
              </a:spcBef>
              <a:spcAft>
                <a:spcPts val="0"/>
              </a:spcAft>
              <a:buClr>
                <a:schemeClr val="dk2"/>
              </a:buClr>
              <a:buSzPts val="2400"/>
              <a:buFont typeface="Arial"/>
              <a:buNone/>
              <a:defRPr sz="2400" b="0" i="0" u="none" strike="noStrike" kern="1200" cap="non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pPr algn="ctr" fontAlgn="auto"/>
            <a:r>
              <a:rPr lang="en-US" sz="4800" b="1" dirty="0">
                <a:latin typeface="+mn-lt"/>
              </a:rPr>
              <a:t>dispatch</a:t>
            </a:r>
          </a:p>
        </p:txBody>
      </p:sp>
    </p:spTree>
    <p:extLst>
      <p:ext uri="{BB962C8B-B14F-4D97-AF65-F5344CB8AC3E}">
        <p14:creationId xmlns:p14="http://schemas.microsoft.com/office/powerpoint/2010/main" val="117378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81774" y="1059582"/>
            <a:ext cx="6780451" cy="1101725"/>
          </a:xfrm>
        </p:spPr>
        <p:txBody>
          <a:bodyPr/>
          <a:lstStyle/>
          <a:p>
            <a:pPr algn="ctr"/>
            <a:r>
              <a:rPr lang="en-US" dirty="0"/>
              <a:t>why so powerful?</a:t>
            </a:r>
          </a:p>
        </p:txBody>
      </p:sp>
    </p:spTree>
    <p:extLst>
      <p:ext uri="{BB962C8B-B14F-4D97-AF65-F5344CB8AC3E}">
        <p14:creationId xmlns:p14="http://schemas.microsoft.com/office/powerpoint/2010/main" val="14228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71601" y="1459467"/>
            <a:ext cx="6990626" cy="1101725"/>
          </a:xfrm>
        </p:spPr>
        <p:txBody>
          <a:bodyPr/>
          <a:lstStyle/>
          <a:p>
            <a:pPr algn="ctr"/>
            <a:r>
              <a:rPr lang="en-US" dirty="0"/>
              <a:t>flexible &amp;</a:t>
            </a:r>
            <a:br>
              <a:rPr lang="en-US" dirty="0"/>
            </a:br>
            <a:r>
              <a:rPr lang="en-US" dirty="0"/>
              <a:t>extensible</a:t>
            </a:r>
          </a:p>
        </p:txBody>
      </p:sp>
    </p:spTree>
    <p:extLst>
      <p:ext uri="{BB962C8B-B14F-4D97-AF65-F5344CB8AC3E}">
        <p14:creationId xmlns:p14="http://schemas.microsoft.com/office/powerpoint/2010/main" val="2086179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pPr algn="ctr"/>
            <a:r>
              <a:rPr lang="en-US" sz="4800" b="1" dirty="0"/>
              <a:t>base R + </a:t>
            </a:r>
            <a:br>
              <a:rPr lang="en-US" sz="4800" b="1" dirty="0"/>
            </a:br>
            <a:r>
              <a:rPr lang="en-US" sz="4800" b="1" dirty="0"/>
              <a:t>different packages </a:t>
            </a:r>
            <a:br>
              <a:rPr lang="en-US" sz="4800" b="1" dirty="0"/>
            </a:br>
            <a:r>
              <a:rPr lang="en-US" sz="4800" b="1" dirty="0"/>
              <a:t>work together</a:t>
            </a:r>
          </a:p>
        </p:txBody>
      </p:sp>
    </p:spTree>
    <p:extLst>
      <p:ext uri="{BB962C8B-B14F-4D97-AF65-F5344CB8AC3E}">
        <p14:creationId xmlns:p14="http://schemas.microsoft.com/office/powerpoint/2010/main" val="15387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1560" y="1563638"/>
            <a:ext cx="7772400" cy="2808312"/>
          </a:xfrm>
        </p:spPr>
        <p:txBody>
          <a:bodyPr>
            <a:normAutofit fontScale="90000"/>
          </a:bodyPr>
          <a:lstStyle/>
          <a:p>
            <a:r>
              <a:rPr lang="en-US" dirty="0"/>
              <a:t>- Data Scientist @Emarsys</a:t>
            </a:r>
            <a:br>
              <a:rPr lang="en-US" dirty="0"/>
            </a:br>
            <a:br>
              <a:rPr lang="en-US" dirty="0"/>
            </a:br>
            <a:r>
              <a:rPr lang="en-US" dirty="0"/>
              <a:t>- 3 years R  </a:t>
            </a:r>
            <a:br>
              <a:rPr lang="en-US" dirty="0"/>
            </a:br>
            <a:br>
              <a:rPr lang="en-US" dirty="0"/>
            </a:br>
            <a:r>
              <a:rPr lang="en-US" dirty="0"/>
              <a:t>- started with C++, Python</a:t>
            </a:r>
            <a:br>
              <a:rPr lang="en-US" dirty="0"/>
            </a:br>
            <a:endParaRPr lang="en-US" dirty="0"/>
          </a:p>
        </p:txBody>
      </p:sp>
      <p:sp>
        <p:nvSpPr>
          <p:cNvPr id="3" name="TextBox 2"/>
          <p:cNvSpPr txBox="1"/>
          <p:nvPr/>
        </p:nvSpPr>
        <p:spPr>
          <a:xfrm>
            <a:off x="611560" y="411510"/>
            <a:ext cx="2880320" cy="683264"/>
          </a:xfrm>
          <a:prstGeom prst="rect">
            <a:avLst/>
          </a:prstGeom>
          <a:noFill/>
          <a:ln w="9525">
            <a:noFill/>
          </a:ln>
        </p:spPr>
        <p:txBody>
          <a:bodyPr wrap="square" lIns="0" tIns="0" rIns="0" bIns="0" rtlCol="0" anchor="ctr">
            <a:spAutoFit/>
          </a:bodyPr>
          <a:lstStyle/>
          <a:p>
            <a:pPr>
              <a:lnSpc>
                <a:spcPct val="90000"/>
              </a:lnSpc>
            </a:pPr>
            <a:r>
              <a:rPr lang="en-US" sz="4800" b="1" dirty="0">
                <a:solidFill>
                  <a:schemeClr val="tx2"/>
                </a:solidFill>
                <a:latin typeface="+mj-lt"/>
              </a:rPr>
              <a:t>Me:</a:t>
            </a:r>
          </a:p>
        </p:txBody>
      </p:sp>
    </p:spTree>
    <p:extLst>
      <p:ext uri="{BB962C8B-B14F-4D97-AF65-F5344CB8AC3E}">
        <p14:creationId xmlns:p14="http://schemas.microsoft.com/office/powerpoint/2010/main" val="109423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US" sz="4800" b="1" dirty="0"/>
              <a:t>complex types </a:t>
            </a:r>
            <a:br>
              <a:rPr lang="en-US" sz="4800" b="1" dirty="0"/>
            </a:br>
            <a:r>
              <a:rPr lang="en-US" sz="4800" b="1" dirty="0"/>
              <a:t>can inherit behavior </a:t>
            </a:r>
            <a:br>
              <a:rPr lang="en-US" sz="4800" b="1" dirty="0"/>
            </a:br>
            <a:r>
              <a:rPr lang="en-US" sz="4800" b="1" dirty="0"/>
              <a:t>from simpler types </a:t>
            </a:r>
          </a:p>
        </p:txBody>
      </p:sp>
    </p:spTree>
    <p:extLst>
      <p:ext uri="{BB962C8B-B14F-4D97-AF65-F5344CB8AC3E}">
        <p14:creationId xmlns:p14="http://schemas.microsoft.com/office/powerpoint/2010/main" val="1320878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494"/>
            <a:ext cx="8229600" cy="709191"/>
          </a:xfrm>
        </p:spPr>
        <p:txBody>
          <a:bodyPr>
            <a:noAutofit/>
          </a:bodyPr>
          <a:lstStyle/>
          <a:p>
            <a:pPr algn="ctr"/>
            <a:r>
              <a:rPr lang="en-US" sz="4800" b="1" dirty="0"/>
              <a:t>class is a vector</a:t>
            </a:r>
          </a:p>
        </p:txBody>
      </p:sp>
      <p:sp>
        <p:nvSpPr>
          <p:cNvPr id="7" name="Content Placeholder 6"/>
          <p:cNvSpPr>
            <a:spLocks noGrp="1"/>
          </p:cNvSpPr>
          <p:nvPr>
            <p:ph idx="1"/>
          </p:nvPr>
        </p:nvSpPr>
        <p:spPr>
          <a:xfrm>
            <a:off x="179512" y="1923678"/>
            <a:ext cx="8784976" cy="2610722"/>
          </a:xfrm>
        </p:spPr>
        <p:txBody>
          <a:bodyPr>
            <a:normAutofit/>
          </a:bodyPr>
          <a:lstStyle/>
          <a:p>
            <a:pPr marL="0" indent="0" algn="ctr">
              <a:buNone/>
            </a:pPr>
            <a:r>
              <a:rPr lang="en-US" sz="2800" dirty="0">
                <a:latin typeface="Cousine for Powerline" panose="02070409020205020404" pitchFamily="49" charset="0"/>
                <a:cs typeface="Cousine for Powerline" panose="02070409020205020404" pitchFamily="49" charset="0"/>
              </a:rPr>
              <a:t>c(”r_conference”, “conference”, “event”)</a:t>
            </a:r>
          </a:p>
          <a:p>
            <a:pPr marL="0" indent="0" algn="ctr">
              <a:buNone/>
            </a:pPr>
            <a:endParaRPr lang="en-US" sz="2800" dirty="0"/>
          </a:p>
          <a:p>
            <a:pPr marL="0" indent="0" algn="ctr">
              <a:buNone/>
            </a:pPr>
            <a:r>
              <a:rPr lang="en-US" sz="2800" dirty="0"/>
              <a:t>most specific </a:t>
            </a:r>
            <a:r>
              <a:rPr lang="en-US" sz="2800" dirty="0">
                <a:sym typeface="Wingdings"/>
              </a:rPr>
              <a:t>   least specific</a:t>
            </a:r>
          </a:p>
        </p:txBody>
      </p:sp>
    </p:spTree>
    <p:extLst>
      <p:ext uri="{BB962C8B-B14F-4D97-AF65-F5344CB8AC3E}">
        <p14:creationId xmlns:p14="http://schemas.microsoft.com/office/powerpoint/2010/main" val="2009685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4800" b="1" dirty="0"/>
              <a:t>specialize</a:t>
            </a:r>
          </a:p>
        </p:txBody>
      </p:sp>
      <p:sp>
        <p:nvSpPr>
          <p:cNvPr id="5" name="Content Placeholder 4"/>
          <p:cNvSpPr>
            <a:spLocks noGrp="1"/>
          </p:cNvSpPr>
          <p:nvPr>
            <p:ph sz="half" idx="1"/>
          </p:nvPr>
        </p:nvSpPr>
        <p:spPr>
          <a:xfrm>
            <a:off x="395536" y="874930"/>
            <a:ext cx="4100264" cy="3857060"/>
          </a:xfrm>
        </p:spPr>
        <p:style>
          <a:lnRef idx="2">
            <a:schemeClr val="dk1"/>
          </a:lnRef>
          <a:fillRef idx="1">
            <a:schemeClr val="lt1"/>
          </a:fillRef>
          <a:effectRef idx="0">
            <a:schemeClr val="dk1"/>
          </a:effectRef>
          <a:fontRef idx="minor">
            <a:schemeClr val="dk1"/>
          </a:fontRef>
        </p:style>
        <p:txBody>
          <a:bodyPr anchor="ctr">
            <a:normAutofit fontScale="92500" lnSpcReduction="20000"/>
          </a:bodyPr>
          <a:lstStyle/>
          <a:p>
            <a:r>
              <a:rPr lang="en-US" dirty="0">
                <a:latin typeface="Inconsolata for Powerline Medium" charset="0"/>
                <a:ea typeface="Inconsolata for Powerline Medium" charset="0"/>
                <a:cs typeface="Inconsolata for Powerline Medium" charset="0"/>
              </a:rPr>
              <a:t>print(</a:t>
            </a:r>
            <a:r>
              <a:rPr lang="en-US" dirty="0">
                <a:solidFill>
                  <a:schemeClr val="accent1"/>
                </a:solidFill>
                <a:latin typeface="Inconsolata for Powerline Medium" charset="0"/>
                <a:ea typeface="Inconsolata for Powerline Medium" charset="0"/>
                <a:cs typeface="Inconsolata for Powerline Medium" charset="0"/>
              </a:rPr>
              <a:t>data.table</a:t>
            </a:r>
            <a:r>
              <a:rPr lang="en-US" dirty="0">
                <a:latin typeface="Inconsolata for Powerline Medium" charset="0"/>
                <a:ea typeface="Inconsolata for Powerline Medium" charset="0"/>
                <a:cs typeface="Inconsolata for Powerline Medium" charset="0"/>
              </a:rPr>
              <a:t>())</a:t>
            </a:r>
          </a:p>
          <a:p>
            <a:r>
              <a:rPr lang="en-US" dirty="0">
                <a:solidFill>
                  <a:schemeClr val="accent4"/>
                </a:solidFill>
                <a:latin typeface="Inconsolata for Powerline Medium" charset="0"/>
                <a:ea typeface="Inconsolata for Powerline Medium" charset="0"/>
                <a:cs typeface="Inconsolata for Powerline Medium" charset="0"/>
              </a:rPr>
              <a:t>print.data.table</a:t>
            </a:r>
            <a:r>
              <a:rPr lang="en-US" dirty="0">
                <a:latin typeface="Inconsolata for Powerline Medium" charset="0"/>
                <a:ea typeface="Inconsolata for Powerline Medium" charset="0"/>
                <a:cs typeface="Inconsolata for Powerline Medium" charset="0"/>
              </a:rPr>
              <a:t>(</a:t>
            </a:r>
            <a:r>
              <a:rPr lang="en-US" dirty="0">
                <a:solidFill>
                  <a:schemeClr val="accent1"/>
                </a:solidFill>
                <a:latin typeface="Inconsolata for Powerline Medium" charset="0"/>
                <a:ea typeface="Inconsolata for Powerline Medium" charset="0"/>
                <a:cs typeface="Inconsolata for Powerline Medium" charset="0"/>
              </a:rPr>
              <a:t>data.table</a:t>
            </a:r>
            <a:r>
              <a:rPr lang="en-US" dirty="0">
                <a:latin typeface="Inconsolata for Powerline Medium" charset="0"/>
                <a:ea typeface="Inconsolata for Powerline Medium" charset="0"/>
                <a:cs typeface="Inconsolata for Powerline Medium" charset="0"/>
              </a:rPr>
              <a:t>())</a:t>
            </a:r>
          </a:p>
          <a:p>
            <a:pPr marL="0" indent="0">
              <a:buNone/>
            </a:pPr>
            <a:endParaRPr lang="en-US" dirty="0">
              <a:latin typeface="Inconsolata for Powerline Medium" charset="0"/>
              <a:ea typeface="Inconsolata for Powerline Medium" charset="0"/>
              <a:cs typeface="Inconsolata for Powerline Medium" charset="0"/>
            </a:endParaRPr>
          </a:p>
          <a:p>
            <a:pPr marL="0" indent="0">
              <a:buNone/>
            </a:pP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Sepal.Length Sepal.Width  </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1: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5.1         3.5  </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2: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4.9         3.0  </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3: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4.7         3.2  </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4: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4.6         3.1  </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5: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5.0         3.6 </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                         </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146:          6.7         3.0</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147:          6.3         2.5</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148:          6.5         3.0</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149:          6.2         3.4</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150:          5.9         3.0</a:t>
            </a:r>
            <a:endParaRPr lang="en-US" dirty="0">
              <a:latin typeface="Inconsolata for Powerline Medium" charset="0"/>
              <a:ea typeface="Inconsolata for Powerline Medium" charset="0"/>
              <a:cs typeface="Inconsolata for Powerline Medium" charset="0"/>
            </a:endParaRPr>
          </a:p>
        </p:txBody>
      </p:sp>
      <p:sp>
        <p:nvSpPr>
          <p:cNvPr id="6" name="Content Placeholder 5"/>
          <p:cNvSpPr>
            <a:spLocks noGrp="1"/>
          </p:cNvSpPr>
          <p:nvPr>
            <p:ph sz="half" idx="2"/>
          </p:nvPr>
        </p:nvSpPr>
        <p:spPr>
          <a:xfrm>
            <a:off x="4648200" y="874930"/>
            <a:ext cx="4316288" cy="3857060"/>
          </a:xfrm>
        </p:spPr>
        <p:style>
          <a:lnRef idx="2">
            <a:schemeClr val="dk1"/>
          </a:lnRef>
          <a:fillRef idx="1">
            <a:schemeClr val="lt1"/>
          </a:fillRef>
          <a:effectRef idx="0">
            <a:schemeClr val="dk1"/>
          </a:effectRef>
          <a:fontRef idx="minor">
            <a:schemeClr val="dk1"/>
          </a:fontRef>
        </p:style>
        <p:txBody>
          <a:bodyPr anchor="ctr">
            <a:normAutofit fontScale="92500" lnSpcReduction="20000"/>
          </a:bodyPr>
          <a:lstStyle/>
          <a:p>
            <a:r>
              <a:rPr lang="en-US" dirty="0">
                <a:latin typeface="Inconsolata for Powerline Medium" charset="0"/>
                <a:ea typeface="Inconsolata for Powerline Medium" charset="0"/>
                <a:cs typeface="Inconsolata for Powerline Medium" charset="0"/>
              </a:rPr>
              <a:t>print(</a:t>
            </a:r>
            <a:r>
              <a:rPr lang="en-US" dirty="0">
                <a:solidFill>
                  <a:schemeClr val="accent1"/>
                </a:solidFill>
                <a:latin typeface="Inconsolata for Powerline Medium" charset="0"/>
                <a:ea typeface="Inconsolata for Powerline Medium" charset="0"/>
                <a:cs typeface="Inconsolata for Powerline Medium" charset="0"/>
              </a:rPr>
              <a:t>data.frame</a:t>
            </a:r>
            <a:r>
              <a:rPr lang="en-US" dirty="0">
                <a:latin typeface="Inconsolata for Powerline Medium" charset="0"/>
                <a:ea typeface="Inconsolata for Powerline Medium" charset="0"/>
                <a:cs typeface="Inconsolata for Powerline Medium" charset="0"/>
              </a:rPr>
              <a:t>())</a:t>
            </a:r>
          </a:p>
          <a:p>
            <a:r>
              <a:rPr lang="en-US" dirty="0">
                <a:solidFill>
                  <a:schemeClr val="accent4"/>
                </a:solidFill>
                <a:latin typeface="Inconsolata for Powerline Medium" charset="0"/>
                <a:ea typeface="Inconsolata for Powerline Medium" charset="0"/>
                <a:cs typeface="Inconsolata for Powerline Medium" charset="0"/>
              </a:rPr>
              <a:t>print.data.frame</a:t>
            </a:r>
            <a:r>
              <a:rPr lang="en-US" dirty="0">
                <a:latin typeface="Inconsolata for Powerline Medium" charset="0"/>
                <a:ea typeface="Inconsolata for Powerline Medium" charset="0"/>
                <a:cs typeface="Inconsolata for Powerline Medium" charset="0"/>
              </a:rPr>
              <a:t>(</a:t>
            </a:r>
            <a:r>
              <a:rPr lang="en-US" dirty="0">
                <a:solidFill>
                  <a:schemeClr val="accent1"/>
                </a:solidFill>
                <a:latin typeface="Inconsolata for Powerline Medium" charset="0"/>
                <a:ea typeface="Inconsolata for Powerline Medium" charset="0"/>
                <a:cs typeface="Inconsolata for Powerline Medium" charset="0"/>
              </a:rPr>
              <a:t>data.frame</a:t>
            </a:r>
            <a:r>
              <a:rPr lang="en-US" dirty="0">
                <a:latin typeface="Inconsolata for Powerline Medium" charset="0"/>
                <a:ea typeface="Inconsolata for Powerline Medium" charset="0"/>
                <a:cs typeface="Inconsolata for Powerline Medium" charset="0"/>
              </a:rPr>
              <a:t>())</a:t>
            </a:r>
          </a:p>
          <a:p>
            <a:pPr marL="0" indent="0">
              <a:buNone/>
            </a:pPr>
            <a:endParaRPr lang="en-US" dirty="0">
              <a:latin typeface="Inconsolata for Powerline Medium" charset="0"/>
              <a:ea typeface="Inconsolata for Powerline Medium" charset="0"/>
              <a:cs typeface="Inconsolata for Powerline Medium" charset="0"/>
            </a:endParaRPr>
          </a:p>
          <a:p>
            <a:pPr marL="0" indent="0">
              <a:buNone/>
            </a:pP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Sepal.Length Sepal.Width</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1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5.1         3.5</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2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4.9         3.0</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3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4.7         3.2</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4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4.6         3.1</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5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5.0         3.6</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6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5.4         3.9</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7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 4.6         3.4</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8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5.0         3.4</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9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4.4         2.9</a:t>
            </a:r>
            <a:br>
              <a:rPr lang="en-US" dirty="0">
                <a:latin typeface="Inconsolata for Powerline Medium" charset="0"/>
                <a:ea typeface="Inconsolata for Powerline Medium" charset="0"/>
                <a:cs typeface="Inconsolata for Powerline Medium" charset="0"/>
              </a:rPr>
            </a:br>
            <a:r>
              <a:rPr lang="mr-IN" dirty="0">
                <a:latin typeface="Inconsolata for Powerline Medium" charset="0"/>
                <a:ea typeface="Inconsolata for Powerline Medium" charset="0"/>
                <a:cs typeface="Inconsolata for Powerline Medium" charset="0"/>
              </a:rPr>
              <a:t>10           </a:t>
            </a:r>
            <a:r>
              <a:rPr lang="en-US" dirty="0">
                <a:latin typeface="Inconsolata for Powerline Medium" charset="0"/>
                <a:ea typeface="Inconsolata for Powerline Medium" charset="0"/>
                <a:cs typeface="Inconsolata for Powerline Medium" charset="0"/>
              </a:rPr>
              <a:t> </a:t>
            </a:r>
            <a:r>
              <a:rPr lang="mr-IN" dirty="0">
                <a:latin typeface="Inconsolata for Powerline Medium" charset="0"/>
                <a:ea typeface="Inconsolata for Powerline Medium" charset="0"/>
                <a:cs typeface="Inconsolata for Powerline Medium" charset="0"/>
              </a:rPr>
              <a:t>4.9         3.1</a:t>
            </a:r>
            <a:endParaRPr lang="en-US" dirty="0">
              <a:latin typeface="Inconsolata for Powerline Medium" charset="0"/>
              <a:ea typeface="Inconsolata for Powerline Medium" charset="0"/>
              <a:cs typeface="Inconsolata for Powerline Medium" charset="0"/>
            </a:endParaRPr>
          </a:p>
          <a:p>
            <a:pPr marL="0" indent="0">
              <a:buNone/>
            </a:pPr>
            <a:r>
              <a:rPr lang="mr-IN" dirty="0"/>
              <a:t>…</a:t>
            </a:r>
            <a:endParaRPr lang="en-US" dirty="0"/>
          </a:p>
        </p:txBody>
      </p:sp>
    </p:spTree>
    <p:extLst>
      <p:ext uri="{BB962C8B-B14F-4D97-AF65-F5344CB8AC3E}">
        <p14:creationId xmlns:p14="http://schemas.microsoft.com/office/powerpoint/2010/main" val="1691188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4"/>
            <a:ext cx="8229600" cy="637183"/>
          </a:xfrm>
        </p:spPr>
        <p:txBody>
          <a:bodyPr>
            <a:noAutofit/>
          </a:bodyPr>
          <a:lstStyle/>
          <a:p>
            <a:pPr algn="ctr"/>
            <a:r>
              <a:rPr lang="en-US" sz="4800" b="1" dirty="0"/>
              <a:t>fallback</a:t>
            </a:r>
          </a:p>
        </p:txBody>
      </p:sp>
      <p:sp>
        <p:nvSpPr>
          <p:cNvPr id="5" name="Content Placeholder 4"/>
          <p:cNvSpPr>
            <a:spLocks noGrp="1"/>
          </p:cNvSpPr>
          <p:nvPr>
            <p:ph sz="half" idx="1"/>
          </p:nvPr>
        </p:nvSpPr>
        <p:spPr>
          <a:xfrm>
            <a:off x="179512" y="1211442"/>
            <a:ext cx="4324672" cy="3600400"/>
          </a:xfrm>
        </p:spPr>
        <p:style>
          <a:lnRef idx="2">
            <a:schemeClr val="dk1"/>
          </a:lnRef>
          <a:fillRef idx="1">
            <a:schemeClr val="lt1"/>
          </a:fillRef>
          <a:effectRef idx="0">
            <a:schemeClr val="dk1"/>
          </a:effectRef>
          <a:fontRef idx="minor">
            <a:schemeClr val="dk1"/>
          </a:fontRef>
        </p:style>
        <p:txBody>
          <a:bodyPr anchor="ctr">
            <a:normAutofit/>
          </a:bodyPr>
          <a:lstStyle/>
          <a:p>
            <a:r>
              <a:rPr lang="en-US" sz="1900" dirty="0">
                <a:latin typeface="Inconsolata for Powerline Medium" charset="0"/>
                <a:ea typeface="Inconsolata for Powerline Medium" charset="0"/>
                <a:cs typeface="Inconsolata for Powerline Medium" charset="0"/>
              </a:rPr>
              <a:t>summary(</a:t>
            </a:r>
            <a:r>
              <a:rPr lang="en-US" sz="1900" dirty="0">
                <a:solidFill>
                  <a:schemeClr val="accent1"/>
                </a:solidFill>
                <a:latin typeface="Inconsolata for Powerline Medium" charset="0"/>
                <a:ea typeface="Inconsolata for Powerline Medium" charset="0"/>
                <a:cs typeface="Inconsolata for Powerline Medium" charset="0"/>
              </a:rPr>
              <a:t>data.table</a:t>
            </a:r>
            <a:r>
              <a:rPr lang="en-US" sz="1900" dirty="0">
                <a:latin typeface="Inconsolata for Powerline Medium" charset="0"/>
                <a:ea typeface="Inconsolata for Powerline Medium" charset="0"/>
                <a:cs typeface="Inconsolata for Powerline Medium" charset="0"/>
              </a:rPr>
              <a:t>())</a:t>
            </a:r>
          </a:p>
          <a:p>
            <a:r>
              <a:rPr lang="en-US" sz="1900" strike="sngStrike" dirty="0">
                <a:solidFill>
                  <a:schemeClr val="accent4"/>
                </a:solidFill>
                <a:latin typeface="Inconsolata for Powerline Medium" charset="0"/>
                <a:ea typeface="Inconsolata for Powerline Medium" charset="0"/>
                <a:cs typeface="Inconsolata for Powerline Medium" charset="0"/>
              </a:rPr>
              <a:t>summary.data.table</a:t>
            </a:r>
            <a:r>
              <a:rPr lang="en-US" sz="1900" strike="sngStrike" dirty="0">
                <a:latin typeface="Inconsolata for Powerline Medium" charset="0"/>
                <a:ea typeface="Inconsolata for Powerline Medium" charset="0"/>
                <a:cs typeface="Inconsolata for Powerline Medium" charset="0"/>
              </a:rPr>
              <a:t>(</a:t>
            </a:r>
            <a:r>
              <a:rPr lang="en-US" sz="1900" strike="sngStrike" dirty="0">
                <a:solidFill>
                  <a:schemeClr val="accent1"/>
                </a:solidFill>
                <a:latin typeface="Inconsolata for Powerline Medium" charset="0"/>
                <a:ea typeface="Inconsolata for Powerline Medium" charset="0"/>
                <a:cs typeface="Inconsolata for Powerline Medium" charset="0"/>
              </a:rPr>
              <a:t>data.table</a:t>
            </a:r>
            <a:r>
              <a:rPr lang="en-US" sz="1900" strike="sngStrike" dirty="0">
                <a:latin typeface="Inconsolata for Powerline Medium" charset="0"/>
                <a:ea typeface="Inconsolata for Powerline Medium" charset="0"/>
                <a:cs typeface="Inconsolata for Powerline Medium" charset="0"/>
              </a:rPr>
              <a:t>())</a:t>
            </a:r>
          </a:p>
          <a:p>
            <a:r>
              <a:rPr lang="en-US" sz="1900" dirty="0">
                <a:solidFill>
                  <a:schemeClr val="accent4"/>
                </a:solidFill>
                <a:latin typeface="Inconsolata for Powerline Medium" charset="0"/>
                <a:ea typeface="Inconsolata for Powerline Medium" charset="0"/>
                <a:cs typeface="Inconsolata for Powerline Medium" charset="0"/>
              </a:rPr>
              <a:t>summary.data.frame</a:t>
            </a:r>
            <a:r>
              <a:rPr lang="en-US" sz="1900" dirty="0">
                <a:latin typeface="Inconsolata for Powerline Medium" charset="0"/>
                <a:ea typeface="Inconsolata for Powerline Medium" charset="0"/>
                <a:cs typeface="Inconsolata for Powerline Medium" charset="0"/>
              </a:rPr>
              <a:t>(</a:t>
            </a:r>
            <a:r>
              <a:rPr lang="en-US" sz="1900" dirty="0">
                <a:solidFill>
                  <a:schemeClr val="accent1"/>
                </a:solidFill>
                <a:latin typeface="Inconsolata for Powerline Medium" charset="0"/>
                <a:ea typeface="Inconsolata for Powerline Medium" charset="0"/>
                <a:cs typeface="Inconsolata for Powerline Medium" charset="0"/>
              </a:rPr>
              <a:t>data.table</a:t>
            </a:r>
            <a:r>
              <a:rPr lang="en-US" sz="1900" dirty="0">
                <a:latin typeface="Inconsolata for Powerline Medium" charset="0"/>
                <a:ea typeface="Inconsolata for Powerline Medium" charset="0"/>
                <a:cs typeface="Inconsolata for Powerline Medium" charset="0"/>
              </a:rPr>
              <a:t>())</a:t>
            </a:r>
          </a:p>
          <a:p>
            <a:pPr marL="0" indent="0">
              <a:buNone/>
            </a:pP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Sepal.Length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Min.   :4.300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1st Qu.:5.100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Median :5.800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Mean   :5.843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3rd Qu.:6.400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Max.   :7.900 </a:t>
            </a:r>
            <a:endParaRPr lang="en-US" dirty="0">
              <a:latin typeface="Inconsolata for Powerline Medium" charset="0"/>
              <a:ea typeface="Inconsolata for Powerline Medium" charset="0"/>
              <a:cs typeface="Inconsolata for Powerline Medium" charset="0"/>
            </a:endParaRPr>
          </a:p>
        </p:txBody>
      </p:sp>
      <p:sp>
        <p:nvSpPr>
          <p:cNvPr id="6" name="Content Placeholder 5"/>
          <p:cNvSpPr>
            <a:spLocks noGrp="1"/>
          </p:cNvSpPr>
          <p:nvPr>
            <p:ph sz="half" idx="2"/>
          </p:nvPr>
        </p:nvSpPr>
        <p:spPr>
          <a:xfrm>
            <a:off x="4716016" y="1211442"/>
            <a:ext cx="4320480" cy="3600400"/>
          </a:xfrm>
        </p:spPr>
        <p:style>
          <a:lnRef idx="2">
            <a:schemeClr val="dk1"/>
          </a:lnRef>
          <a:fillRef idx="1">
            <a:schemeClr val="lt1"/>
          </a:fillRef>
          <a:effectRef idx="0">
            <a:schemeClr val="dk1"/>
          </a:effectRef>
          <a:fontRef idx="minor">
            <a:schemeClr val="dk1"/>
          </a:fontRef>
        </p:style>
        <p:txBody>
          <a:bodyPr anchor="ctr">
            <a:normAutofit/>
          </a:bodyPr>
          <a:lstStyle/>
          <a:p>
            <a:r>
              <a:rPr lang="en-US" sz="1900" dirty="0">
                <a:latin typeface="Inconsolata for Powerline Medium" charset="0"/>
                <a:ea typeface="Inconsolata for Powerline Medium" charset="0"/>
                <a:cs typeface="Inconsolata for Powerline Medium" charset="0"/>
              </a:rPr>
              <a:t>summary(</a:t>
            </a:r>
            <a:r>
              <a:rPr lang="en-US" sz="1900" dirty="0">
                <a:solidFill>
                  <a:schemeClr val="accent1"/>
                </a:solidFill>
                <a:latin typeface="Inconsolata for Powerline Medium" charset="0"/>
                <a:ea typeface="Inconsolata for Powerline Medium" charset="0"/>
                <a:cs typeface="Inconsolata for Powerline Medium" charset="0"/>
              </a:rPr>
              <a:t>data.frame</a:t>
            </a:r>
            <a:r>
              <a:rPr lang="en-US" sz="1900" dirty="0">
                <a:latin typeface="Inconsolata for Powerline Medium" charset="0"/>
                <a:ea typeface="Inconsolata for Powerline Medium" charset="0"/>
                <a:cs typeface="Inconsolata for Powerline Medium" charset="0"/>
              </a:rPr>
              <a:t>())</a:t>
            </a:r>
          </a:p>
          <a:p>
            <a:r>
              <a:rPr lang="en-US" sz="1900" dirty="0">
                <a:solidFill>
                  <a:schemeClr val="accent4"/>
                </a:solidFill>
                <a:latin typeface="Inconsolata for Powerline Medium" charset="0"/>
                <a:ea typeface="Inconsolata for Powerline Medium" charset="0"/>
                <a:cs typeface="Inconsolata for Powerline Medium" charset="0"/>
              </a:rPr>
              <a:t>summary.data.frame</a:t>
            </a:r>
            <a:r>
              <a:rPr lang="en-US" sz="1900" dirty="0">
                <a:latin typeface="Inconsolata for Powerline Medium" charset="0"/>
                <a:ea typeface="Inconsolata for Powerline Medium" charset="0"/>
                <a:cs typeface="Inconsolata for Powerline Medium" charset="0"/>
              </a:rPr>
              <a:t>(</a:t>
            </a:r>
            <a:r>
              <a:rPr lang="en-US" sz="1900" dirty="0">
                <a:solidFill>
                  <a:schemeClr val="accent1"/>
                </a:solidFill>
                <a:latin typeface="Inconsolata for Powerline Medium" charset="0"/>
                <a:ea typeface="Inconsolata for Powerline Medium" charset="0"/>
                <a:cs typeface="Inconsolata for Powerline Medium" charset="0"/>
              </a:rPr>
              <a:t>data.frame</a:t>
            </a:r>
            <a:r>
              <a:rPr lang="en-US" sz="1900" dirty="0">
                <a:latin typeface="Inconsolata for Powerline Medium" charset="0"/>
                <a:ea typeface="Inconsolata for Powerline Medium" charset="0"/>
                <a:cs typeface="Inconsolata for Powerline Medium" charset="0"/>
              </a:rPr>
              <a:t>())</a:t>
            </a:r>
          </a:p>
          <a:p>
            <a:pPr marL="0" indent="0">
              <a:buNone/>
            </a:pPr>
            <a:endParaRPr lang="en-US" dirty="0">
              <a:latin typeface="Inconsolata for Powerline Medium" charset="0"/>
              <a:ea typeface="Inconsolata for Powerline Medium" charset="0"/>
              <a:cs typeface="Inconsolata for Powerline Medium" charset="0"/>
            </a:endParaRPr>
          </a:p>
          <a:p>
            <a:pPr marL="0" indent="0">
              <a:buNone/>
            </a:pPr>
            <a:br>
              <a:rPr lang="en-US"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Sepal.Length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Min.   :4.300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1st Qu.:5.100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Median :5.800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Mean   :5.843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3rd Qu.:6.400   </a:t>
            </a:r>
            <a:br>
              <a:rPr lang="de-DE" dirty="0">
                <a:latin typeface="Inconsolata for Powerline Medium" charset="0"/>
                <a:ea typeface="Inconsolata for Powerline Medium" charset="0"/>
                <a:cs typeface="Inconsolata for Powerline Medium" charset="0"/>
              </a:rPr>
            </a:br>
            <a:r>
              <a:rPr lang="de-DE" dirty="0">
                <a:latin typeface="Inconsolata for Powerline Medium" charset="0"/>
                <a:ea typeface="Inconsolata for Powerline Medium" charset="0"/>
                <a:cs typeface="Inconsolata for Powerline Medium" charset="0"/>
              </a:rPr>
              <a:t>  Max.   :7.900 </a:t>
            </a:r>
            <a:endParaRPr lang="en-US" dirty="0">
              <a:latin typeface="Inconsolata for Powerline Medium" charset="0"/>
              <a:ea typeface="Inconsolata for Powerline Medium" charset="0"/>
              <a:cs typeface="Inconsolata for Powerline Medium" charset="0"/>
            </a:endParaRPr>
          </a:p>
        </p:txBody>
      </p:sp>
    </p:spTree>
    <p:extLst>
      <p:ext uri="{BB962C8B-B14F-4D97-AF65-F5344CB8AC3E}">
        <p14:creationId xmlns:p14="http://schemas.microsoft.com/office/powerpoint/2010/main" val="1955085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4800" b="1" dirty="0"/>
              <a:t>extend</a:t>
            </a:r>
          </a:p>
        </p:txBody>
      </p:sp>
      <p:sp>
        <p:nvSpPr>
          <p:cNvPr id="5" name="Content Placeholder 4"/>
          <p:cNvSpPr>
            <a:spLocks noGrp="1"/>
          </p:cNvSpPr>
          <p:nvPr>
            <p:ph sz="half" idx="1"/>
          </p:nvPr>
        </p:nvSpPr>
        <p:spPr>
          <a:xfrm>
            <a:off x="500009" y="1347614"/>
            <a:ext cx="4038600" cy="688708"/>
          </a:xfrm>
        </p:spPr>
        <p:txBody>
          <a:bodyPr>
            <a:normAutofit/>
          </a:bodyPr>
          <a:lstStyle/>
          <a:p>
            <a:pPr marL="0" indent="0">
              <a:buNone/>
            </a:pPr>
            <a:r>
              <a:rPr lang="en-US" sz="3600" dirty="0"/>
              <a:t>gift.conference</a:t>
            </a:r>
          </a:p>
          <a:p>
            <a:pPr marL="0" indent="0">
              <a:buNone/>
            </a:pPr>
            <a:endParaRPr lang="en-US" sz="3600" b="1" dirty="0"/>
          </a:p>
        </p:txBody>
      </p:sp>
      <p:sp>
        <p:nvSpPr>
          <p:cNvPr id="3" name="Content Placeholder 2"/>
          <p:cNvSpPr>
            <a:spLocks noGrp="1"/>
          </p:cNvSpPr>
          <p:nvPr>
            <p:ph sz="half" idx="2"/>
          </p:nvPr>
        </p:nvSpPr>
        <p:spPr>
          <a:xfrm>
            <a:off x="4716016" y="1275606"/>
            <a:ext cx="4038600" cy="688708"/>
          </a:xfrm>
        </p:spPr>
        <p:txBody>
          <a:bodyPr>
            <a:normAutofit/>
          </a:bodyPr>
          <a:lstStyle/>
          <a:p>
            <a:pPr marL="0" indent="0">
              <a:lnSpc>
                <a:spcPct val="100000"/>
              </a:lnSpc>
              <a:spcBef>
                <a:spcPts val="0"/>
              </a:spcBef>
              <a:buNone/>
            </a:pPr>
            <a:r>
              <a:rPr lang="en-US" sz="3600" dirty="0"/>
              <a:t>gift.r_conference</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22280" y="2403555"/>
            <a:ext cx="1170200" cy="1351226"/>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28575" t="12901" r="21027" b="8000"/>
          <a:stretch/>
        </p:blipFill>
        <p:spPr>
          <a:xfrm>
            <a:off x="1691680" y="2499742"/>
            <a:ext cx="1224136" cy="1280798"/>
          </a:xfrm>
          <a:prstGeom prst="rect">
            <a:avLst/>
          </a:prstGeom>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28575" t="12901" r="21027" b="8000"/>
          <a:stretch/>
        </p:blipFill>
        <p:spPr>
          <a:xfrm>
            <a:off x="4806096" y="2435256"/>
            <a:ext cx="1224136" cy="1280798"/>
          </a:xfrm>
          <a:prstGeom prst="rect">
            <a:avLst/>
          </a:prstGeom>
        </p:spPr>
      </p:pic>
      <p:pic>
        <p:nvPicPr>
          <p:cNvPr id="9" name="Picture 8">
            <a:extLst>
              <a:ext uri="{FF2B5EF4-FFF2-40B4-BE49-F238E27FC236}">
                <a16:creationId xmlns:a16="http://schemas.microsoft.com/office/drawing/2014/main" id="{75D10966-161F-4C40-931C-F1447720C8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55331" y="2314621"/>
            <a:ext cx="1440160" cy="1440160"/>
          </a:xfrm>
          <a:prstGeom prst="rect">
            <a:avLst/>
          </a:prstGeom>
        </p:spPr>
      </p:pic>
    </p:spTree>
    <p:extLst>
      <p:ext uri="{BB962C8B-B14F-4D97-AF65-F5344CB8AC3E}">
        <p14:creationId xmlns:p14="http://schemas.microsoft.com/office/powerpoint/2010/main" val="510495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9592" y="1923678"/>
            <a:ext cx="7632847" cy="1101725"/>
          </a:xfrm>
        </p:spPr>
        <p:txBody>
          <a:bodyPr anchor="ctr"/>
          <a:lstStyle/>
          <a:p>
            <a:pPr algn="ctr"/>
            <a:r>
              <a:rPr lang="en-US" dirty="0"/>
              <a:t>learn more</a:t>
            </a:r>
          </a:p>
        </p:txBody>
      </p:sp>
    </p:spTree>
    <p:extLst>
      <p:ext uri="{BB962C8B-B14F-4D97-AF65-F5344CB8AC3E}">
        <p14:creationId xmlns:p14="http://schemas.microsoft.com/office/powerpoint/2010/main" val="195129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4800" b="1" dirty="0">
                <a:solidFill>
                  <a:schemeClr val="accent1"/>
                </a:solidFill>
              </a:rPr>
              <a:t>explore</a:t>
            </a:r>
          </a:p>
        </p:txBody>
      </p:sp>
      <p:sp>
        <p:nvSpPr>
          <p:cNvPr id="3" name="Content Placeholder 2"/>
          <p:cNvSpPr>
            <a:spLocks noGrp="1"/>
          </p:cNvSpPr>
          <p:nvPr>
            <p:ph idx="1"/>
          </p:nvPr>
        </p:nvSpPr>
        <p:spPr/>
        <p:txBody>
          <a:bodyPr>
            <a:noAutofit/>
          </a:bodyPr>
          <a:lstStyle/>
          <a:p>
            <a:pPr>
              <a:lnSpc>
                <a:spcPct val="200000"/>
              </a:lnSpc>
            </a:pPr>
            <a:r>
              <a:rPr lang="en-US" sz="2800" dirty="0">
                <a:solidFill>
                  <a:schemeClr val="accent3"/>
                </a:solidFill>
                <a:latin typeface="Inconsolata for Powerline Medium" charset="0"/>
                <a:ea typeface="Inconsolata for Powerline Medium" charset="0"/>
                <a:cs typeface="Inconsolata for Powerline Medium" charset="0"/>
              </a:rPr>
              <a:t>seq.Date</a:t>
            </a:r>
          </a:p>
          <a:p>
            <a:pPr>
              <a:lnSpc>
                <a:spcPct val="200000"/>
              </a:lnSpc>
            </a:pPr>
            <a:r>
              <a:rPr lang="en-US" sz="2800" dirty="0">
                <a:solidFill>
                  <a:schemeClr val="accent1"/>
                </a:solidFill>
                <a:latin typeface="Inconsolata for Powerline Medium" charset="0"/>
                <a:ea typeface="Inconsolata for Powerline Medium" charset="0"/>
                <a:cs typeface="Inconsolata for Powerline Medium" charset="0"/>
              </a:rPr>
              <a:t>data.table:::</a:t>
            </a:r>
            <a:r>
              <a:rPr lang="en-US" sz="2800" dirty="0">
                <a:solidFill>
                  <a:schemeClr val="accent3"/>
                </a:solidFill>
                <a:latin typeface="Inconsolata for Powerline Medium" charset="0"/>
                <a:ea typeface="Inconsolata for Powerline Medium" charset="0"/>
                <a:cs typeface="Inconsolata for Powerline Medium" charset="0"/>
              </a:rPr>
              <a:t>print.data.table</a:t>
            </a:r>
          </a:p>
          <a:p>
            <a:pPr>
              <a:lnSpc>
                <a:spcPct val="200000"/>
              </a:lnSpc>
            </a:pPr>
            <a:r>
              <a:rPr lang="en-US" sz="2800" dirty="0">
                <a:solidFill>
                  <a:schemeClr val="accent1"/>
                </a:solidFill>
                <a:latin typeface="Inconsolata for Powerline Medium" charset="0"/>
                <a:ea typeface="Inconsolata for Powerline Medium" charset="0"/>
                <a:cs typeface="Inconsolata for Powerline Medium" charset="0"/>
              </a:rPr>
              <a:t>lookup::</a:t>
            </a:r>
            <a:r>
              <a:rPr lang="en-US" sz="2800" dirty="0">
                <a:solidFill>
                  <a:schemeClr val="accent3"/>
                </a:solidFill>
                <a:latin typeface="Inconsolata for Powerline Medium" charset="0"/>
                <a:ea typeface="Inconsolata for Powerline Medium" charset="0"/>
                <a:cs typeface="Inconsolata for Powerline Medium" charset="0"/>
              </a:rPr>
              <a:t>lookup</a:t>
            </a:r>
            <a:r>
              <a:rPr lang="en-US" sz="2800" dirty="0">
                <a:latin typeface="Inconsolata for Powerline Medium" charset="0"/>
                <a:ea typeface="Inconsolata for Powerline Medium" charset="0"/>
                <a:cs typeface="Inconsolata for Powerline Medium" charset="0"/>
              </a:rPr>
              <a:t>(</a:t>
            </a:r>
            <a:r>
              <a:rPr lang="en-US" sz="2800" dirty="0">
                <a:solidFill>
                  <a:schemeClr val="accent4"/>
                </a:solidFill>
                <a:latin typeface="Inconsolata for Powerline Medium" charset="0"/>
                <a:ea typeface="Inconsolata for Powerline Medium" charset="0"/>
                <a:cs typeface="Inconsolata for Powerline Medium" charset="0"/>
              </a:rPr>
              <a:t>“sum”</a:t>
            </a:r>
            <a:r>
              <a:rPr lang="en-US" sz="2800" dirty="0">
                <a:latin typeface="Inconsolata for Powerline Medium" charset="0"/>
                <a:ea typeface="Inconsolata for Powerline Medium" charset="0"/>
                <a:cs typeface="Inconsolata for Powerline Medium" charset="0"/>
              </a:rPr>
              <a:t>) </a:t>
            </a:r>
            <a:r>
              <a:rPr lang="mr-IN" sz="2800" dirty="0"/>
              <a:t>–</a:t>
            </a:r>
            <a:r>
              <a:rPr lang="en-US" sz="2800" dirty="0"/>
              <a:t> Jim Hester</a:t>
            </a:r>
          </a:p>
          <a:p>
            <a:pPr>
              <a:lnSpc>
                <a:spcPct val="200000"/>
              </a:lnSpc>
            </a:pPr>
            <a:r>
              <a:rPr lang="en-US" sz="2800" dirty="0">
                <a:hlinkClick r:id="rId3"/>
              </a:rPr>
              <a:t>https://github.com/wch/r-source</a:t>
            </a:r>
            <a:r>
              <a:rPr lang="en-US" sz="2800" dirty="0"/>
              <a:t> </a:t>
            </a:r>
          </a:p>
        </p:txBody>
      </p:sp>
    </p:spTree>
    <p:extLst>
      <p:ext uri="{BB962C8B-B14F-4D97-AF65-F5344CB8AC3E}">
        <p14:creationId xmlns:p14="http://schemas.microsoft.com/office/powerpoint/2010/main" val="1505445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4800" b="1" dirty="0">
                <a:solidFill>
                  <a:schemeClr val="accent1"/>
                </a:solidFill>
              </a:rPr>
              <a:t>explore</a:t>
            </a:r>
          </a:p>
        </p:txBody>
      </p:sp>
      <p:sp>
        <p:nvSpPr>
          <p:cNvPr id="3" name="Content Placeholder 2"/>
          <p:cNvSpPr>
            <a:spLocks noGrp="1"/>
          </p:cNvSpPr>
          <p:nvPr>
            <p:ph idx="1"/>
          </p:nvPr>
        </p:nvSpPr>
        <p:spPr>
          <a:xfrm>
            <a:off x="457200" y="1059582"/>
            <a:ext cx="8229600" cy="3712718"/>
          </a:xfrm>
        </p:spPr>
        <p:txBody>
          <a:bodyPr>
            <a:normAutofit lnSpcReduction="10000"/>
          </a:bodyPr>
          <a:lstStyle/>
          <a:p>
            <a:pPr>
              <a:lnSpc>
                <a:spcPct val="200000"/>
              </a:lnSpc>
            </a:pPr>
            <a:r>
              <a:rPr lang="en-US" sz="2800" dirty="0"/>
              <a:t>sloop </a:t>
            </a:r>
            <a:r>
              <a:rPr lang="mr-IN" sz="2800" dirty="0"/>
              <a:t>–</a:t>
            </a:r>
            <a:r>
              <a:rPr lang="en-US" sz="2800" dirty="0"/>
              <a:t> R package by Hadley Wickham</a:t>
            </a:r>
          </a:p>
          <a:p>
            <a:pPr>
              <a:lnSpc>
                <a:spcPct val="200000"/>
              </a:lnSpc>
            </a:pPr>
            <a:r>
              <a:rPr lang="en-US" sz="2800" dirty="0"/>
              <a:t>s3_class, ftype</a:t>
            </a:r>
          </a:p>
          <a:p>
            <a:pPr>
              <a:lnSpc>
                <a:spcPct val="200000"/>
              </a:lnSpc>
            </a:pPr>
            <a:r>
              <a:rPr lang="en-US" sz="2800" dirty="0"/>
              <a:t>s3_dispatch</a:t>
            </a:r>
          </a:p>
          <a:p>
            <a:pPr>
              <a:lnSpc>
                <a:spcPct val="200000"/>
              </a:lnSpc>
            </a:pPr>
            <a:r>
              <a:rPr lang="en-US" sz="2800" dirty="0"/>
              <a:t>s3_methods_class, s3_methods_generic</a:t>
            </a:r>
          </a:p>
        </p:txBody>
      </p:sp>
    </p:spTree>
    <p:extLst>
      <p:ext uri="{BB962C8B-B14F-4D97-AF65-F5344CB8AC3E}">
        <p14:creationId xmlns:p14="http://schemas.microsoft.com/office/powerpoint/2010/main" val="112539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9552" y="1203598"/>
            <a:ext cx="8146772" cy="2491408"/>
          </a:xfrm>
        </p:spPr>
        <p:txBody>
          <a:bodyPr>
            <a:normAutofit fontScale="90000"/>
          </a:bodyPr>
          <a:lstStyle/>
          <a:p>
            <a:r>
              <a:rPr lang="en-US" sz="4000" dirty="0">
                <a:hlinkClick r:id="rId3"/>
              </a:rPr>
              <a:t>Advanced R</a:t>
            </a:r>
            <a:r>
              <a:rPr lang="en-US" sz="4000" dirty="0"/>
              <a:t> by Hadley Wickham</a:t>
            </a:r>
            <a:br>
              <a:rPr lang="en-US" sz="4000" dirty="0"/>
            </a:br>
            <a:br>
              <a:rPr lang="en-US" sz="4000" dirty="0"/>
            </a:br>
            <a:r>
              <a:rPr lang="en-US" sz="4000" dirty="0">
                <a:hlinkClick r:id="rId4"/>
              </a:rPr>
              <a:t>https://www.ildiczeller.com/2018/04/02/investigating-difftime-behavior/</a:t>
            </a:r>
            <a:r>
              <a:rPr lang="en-US" sz="4000" dirty="0"/>
              <a:t> </a:t>
            </a:r>
            <a:br>
              <a:rPr lang="en-US" sz="4000" dirty="0"/>
            </a:br>
            <a:br>
              <a:rPr lang="en-US" sz="4000" dirty="0"/>
            </a:br>
            <a:r>
              <a:rPr lang="en-US" sz="4000" dirty="0"/>
              <a:t>      </a:t>
            </a:r>
            <a:br>
              <a:rPr lang="en-US" dirty="0"/>
            </a:br>
            <a:endParaRPr lang="en-US" dirty="0"/>
          </a:p>
        </p:txBody>
      </p:sp>
    </p:spTree>
    <p:extLst>
      <p:ext uri="{BB962C8B-B14F-4D97-AF65-F5344CB8AC3E}">
        <p14:creationId xmlns:p14="http://schemas.microsoft.com/office/powerpoint/2010/main" val="39445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27584" y="1923678"/>
            <a:ext cx="7560840" cy="1101725"/>
          </a:xfrm>
        </p:spPr>
        <p:txBody>
          <a:bodyPr anchor="ctr"/>
          <a:lstStyle/>
          <a:p>
            <a:pPr algn="ctr"/>
            <a:r>
              <a:rPr lang="en-US" dirty="0"/>
              <a:t>take-away</a:t>
            </a:r>
          </a:p>
        </p:txBody>
      </p:sp>
    </p:spTree>
    <p:extLst>
      <p:ext uri="{BB962C8B-B14F-4D97-AF65-F5344CB8AC3E}">
        <p14:creationId xmlns:p14="http://schemas.microsoft.com/office/powerpoint/2010/main" val="4495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1560" y="1635646"/>
            <a:ext cx="7992888" cy="2880320"/>
          </a:xfrm>
        </p:spPr>
        <p:txBody>
          <a:bodyPr>
            <a:normAutofit fontScale="90000"/>
          </a:bodyPr>
          <a:lstStyle/>
          <a:p>
            <a:r>
              <a:rPr lang="en-US" dirty="0"/>
              <a:t>- R user without CS background</a:t>
            </a:r>
            <a:br>
              <a:rPr lang="en-US" dirty="0"/>
            </a:br>
            <a:br>
              <a:rPr lang="en-US" dirty="0"/>
            </a:br>
            <a:br>
              <a:rPr lang="en-US" dirty="0"/>
            </a:br>
            <a:r>
              <a:rPr lang="en-US" dirty="0"/>
              <a:t>- understand core concepts</a:t>
            </a:r>
            <a:br>
              <a:rPr lang="en-US" dirty="0"/>
            </a:br>
            <a:br>
              <a:rPr lang="en-US" dirty="0"/>
            </a:br>
            <a:r>
              <a:rPr lang="en-US" dirty="0"/>
              <a:t>- explore &amp; debug more effectively</a:t>
            </a:r>
            <a:br>
              <a:rPr lang="en-US" dirty="0"/>
            </a:br>
            <a:endParaRPr lang="en-US" dirty="0"/>
          </a:p>
        </p:txBody>
      </p:sp>
      <p:sp>
        <p:nvSpPr>
          <p:cNvPr id="3" name="TextBox 2"/>
          <p:cNvSpPr txBox="1"/>
          <p:nvPr/>
        </p:nvSpPr>
        <p:spPr>
          <a:xfrm>
            <a:off x="611560" y="411510"/>
            <a:ext cx="2880320" cy="683264"/>
          </a:xfrm>
          <a:prstGeom prst="rect">
            <a:avLst/>
          </a:prstGeom>
          <a:noFill/>
          <a:ln w="9525">
            <a:noFill/>
          </a:ln>
        </p:spPr>
        <p:txBody>
          <a:bodyPr wrap="square" lIns="0" tIns="0" rIns="0" bIns="0" rtlCol="0" anchor="ctr">
            <a:spAutoFit/>
          </a:bodyPr>
          <a:lstStyle/>
          <a:p>
            <a:pPr>
              <a:lnSpc>
                <a:spcPct val="90000"/>
              </a:lnSpc>
            </a:pPr>
            <a:r>
              <a:rPr lang="en-US" sz="4800" b="1" dirty="0">
                <a:solidFill>
                  <a:schemeClr val="tx2"/>
                </a:solidFill>
                <a:latin typeface="+mj-lt"/>
              </a:rPr>
              <a:t>You:</a:t>
            </a:r>
          </a:p>
        </p:txBody>
      </p:sp>
      <p:sp>
        <p:nvSpPr>
          <p:cNvPr id="4" name="Down Arrow 3"/>
          <p:cNvSpPr/>
          <p:nvPr/>
        </p:nvSpPr>
        <p:spPr>
          <a:xfrm>
            <a:off x="3851920" y="2211710"/>
            <a:ext cx="288032" cy="783755"/>
          </a:xfrm>
          <a:prstGeom prst="downArrow">
            <a:avLst/>
          </a:prstGeom>
          <a:solidFill>
            <a:schemeClr val="tx2"/>
          </a:solidFill>
          <a:ln w="1270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1800" dirty="0"/>
          </a:p>
        </p:txBody>
      </p:sp>
    </p:spTree>
    <p:extLst>
      <p:ext uri="{BB962C8B-B14F-4D97-AF65-F5344CB8AC3E}">
        <p14:creationId xmlns:p14="http://schemas.microsoft.com/office/powerpoint/2010/main" val="1245826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7578" y="291830"/>
            <a:ext cx="7582567" cy="4212076"/>
          </a:xfrm>
        </p:spPr>
        <p:txBody>
          <a:bodyPr>
            <a:noAutofit/>
          </a:bodyPr>
          <a:lstStyle/>
          <a:p>
            <a:pPr>
              <a:lnSpc>
                <a:spcPct val="200000"/>
              </a:lnSpc>
            </a:pPr>
            <a:r>
              <a:rPr lang="en-US" sz="4800" dirty="0"/>
              <a:t>use</a:t>
            </a:r>
            <a:br>
              <a:rPr lang="en-US" sz="4800" dirty="0"/>
            </a:br>
            <a:r>
              <a:rPr lang="en-US" sz="4800" dirty="0"/>
              <a:t>understand</a:t>
            </a:r>
            <a:br>
              <a:rPr lang="en-US" sz="4800" dirty="0"/>
            </a:br>
            <a:r>
              <a:rPr lang="en-US" sz="4800" dirty="0"/>
              <a:t>(create)</a:t>
            </a:r>
          </a:p>
        </p:txBody>
      </p:sp>
    </p:spTree>
    <p:extLst>
      <p:ext uri="{BB962C8B-B14F-4D97-AF65-F5344CB8AC3E}">
        <p14:creationId xmlns:p14="http://schemas.microsoft.com/office/powerpoint/2010/main" val="460338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Shape 451"/>
          <p:cNvSpPr txBox="1">
            <a:spLocks noGrp="1"/>
          </p:cNvSpPr>
          <p:nvPr>
            <p:ph type="title"/>
          </p:nvPr>
        </p:nvSpPr>
        <p:spPr>
          <a:xfrm>
            <a:off x="328525" y="206375"/>
            <a:ext cx="4243500" cy="768900"/>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00000"/>
              </a:lnSpc>
              <a:spcBef>
                <a:spcPts val="1200"/>
              </a:spcBef>
              <a:spcAft>
                <a:spcPts val="0"/>
              </a:spcAft>
              <a:buClr>
                <a:schemeClr val="dk1"/>
              </a:buClr>
              <a:buSzPts val="1100"/>
              <a:buFont typeface="Arial"/>
              <a:buNone/>
            </a:pPr>
            <a:r>
              <a:rPr lang="en" b="1" dirty="0">
                <a:solidFill>
                  <a:schemeClr val="tx1"/>
                </a:solidFill>
                <a:latin typeface="Inconsolata for Powerline BoldForPowerline" charset="0"/>
                <a:ea typeface="Inconsolata for Powerline BoldForPowerline" charset="0"/>
                <a:cs typeface="Inconsolata for Powerline BoldForPowerline" charset="0"/>
                <a:sym typeface="Roboto Mono"/>
              </a:rPr>
              <a:t>summary</a:t>
            </a:r>
            <a:r>
              <a:rPr lang="en" dirty="0">
                <a:latin typeface="Inconsolata for Powerline Medium" charset="0"/>
                <a:ea typeface="Inconsolata for Powerline Medium" charset="0"/>
                <a:cs typeface="Inconsolata for Powerline Medium" charset="0"/>
                <a:sym typeface="Roboto Mono"/>
              </a:rPr>
              <a:t>(</a:t>
            </a:r>
            <a:r>
              <a:rPr lang="en" b="1" dirty="0">
                <a:solidFill>
                  <a:schemeClr val="accent1"/>
                </a:solidFill>
                <a:latin typeface="Inconsolata for Powerline Medium" charset="0"/>
                <a:ea typeface="Inconsolata for Powerline Medium" charset="0"/>
                <a:cs typeface="Inconsolata for Powerline Medium" charset="0"/>
                <a:sym typeface="Roboto Mono"/>
              </a:rPr>
              <a:t>lm</a:t>
            </a:r>
            <a:r>
              <a:rPr lang="en" dirty="0">
                <a:solidFill>
                  <a:schemeClr val="accent1"/>
                </a:solidFill>
                <a:latin typeface="Inconsolata for Powerline Medium" charset="0"/>
                <a:ea typeface="Inconsolata for Powerline Medium" charset="0"/>
                <a:cs typeface="Inconsolata for Powerline Medium" charset="0"/>
                <a:sym typeface="Roboto Mono"/>
              </a:rPr>
              <a:t>(</a:t>
            </a:r>
            <a:r>
              <a:rPr lang="en-US" dirty="0">
                <a:solidFill>
                  <a:schemeClr val="accent1"/>
                </a:solidFill>
                <a:latin typeface="Inconsolata for Powerline Medium" charset="0"/>
                <a:ea typeface="Inconsolata for Powerline Medium" charset="0"/>
                <a:cs typeface="Inconsolata for Powerline Medium" charset="0"/>
                <a:sym typeface="Roboto Mono"/>
              </a:rPr>
              <a:t>y~x</a:t>
            </a:r>
            <a:r>
              <a:rPr lang="en" dirty="0">
                <a:solidFill>
                  <a:schemeClr val="accent1"/>
                </a:solidFill>
                <a:latin typeface="Inconsolata for Powerline Medium" charset="0"/>
                <a:ea typeface="Inconsolata for Powerline Medium" charset="0"/>
                <a:cs typeface="Inconsolata for Powerline Medium" charset="0"/>
                <a:sym typeface="Roboto Mono"/>
              </a:rPr>
              <a:t>)</a:t>
            </a:r>
            <a:r>
              <a:rPr lang="en" dirty="0">
                <a:latin typeface="Inconsolata for Powerline Medium" charset="0"/>
                <a:ea typeface="Inconsolata for Powerline Medium" charset="0"/>
                <a:cs typeface="Inconsolata for Powerline Medium" charset="0"/>
                <a:sym typeface="Roboto Mono"/>
              </a:rPr>
              <a:t>)</a:t>
            </a:r>
            <a:endParaRPr dirty="0">
              <a:latin typeface="Inconsolata for Powerline Medium" charset="0"/>
              <a:ea typeface="Inconsolata for Powerline Medium" charset="0"/>
              <a:cs typeface="Inconsolata for Powerline Medium" charset="0"/>
              <a:sym typeface="Roboto Mono"/>
            </a:endParaRPr>
          </a:p>
        </p:txBody>
      </p:sp>
      <p:sp>
        <p:nvSpPr>
          <p:cNvPr id="452" name="Shape 452"/>
          <p:cNvSpPr txBox="1">
            <a:spLocks noGrp="1"/>
          </p:cNvSpPr>
          <p:nvPr>
            <p:ph type="body" idx="1"/>
          </p:nvPr>
        </p:nvSpPr>
        <p:spPr>
          <a:xfrm>
            <a:off x="328525" y="1047075"/>
            <a:ext cx="4243500" cy="3716400"/>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nSpc>
                <a:spcPct val="100000"/>
              </a:lnSpc>
              <a:spcBef>
                <a:spcPts val="1200"/>
              </a:spcBef>
              <a:spcAft>
                <a:spcPts val="0"/>
              </a:spcAft>
              <a:buClr>
                <a:schemeClr val="dk1"/>
              </a:buClr>
              <a:buSzPts val="1100"/>
              <a:buFont typeface="Arial"/>
              <a:buNone/>
            </a:pPr>
            <a:r>
              <a:rPr lang="en" b="1" dirty="0">
                <a:solidFill>
                  <a:schemeClr val="accent1"/>
                </a:solidFill>
                <a:latin typeface="Roboto Mono"/>
                <a:ea typeface="Roboto Mono"/>
                <a:cs typeface="Roboto Mono"/>
                <a:sym typeface="Roboto Mono"/>
              </a:rPr>
              <a:t>...</a:t>
            </a:r>
            <a:endParaRPr b="1" dirty="0">
              <a:solidFill>
                <a:schemeClr val="accent1"/>
              </a:solidFill>
              <a:latin typeface="Roboto Mono"/>
              <a:ea typeface="Roboto Mono"/>
              <a:cs typeface="Roboto Mono"/>
              <a:sym typeface="Roboto Mono"/>
            </a:endParaRPr>
          </a:p>
          <a:p>
            <a:pPr marL="0" lvl="0" indent="0" rtl="0">
              <a:lnSpc>
                <a:spcPct val="100000"/>
              </a:lnSpc>
              <a:spcBef>
                <a:spcPts val="1200"/>
              </a:spcBef>
              <a:spcAft>
                <a:spcPts val="0"/>
              </a:spcAft>
              <a:buNone/>
            </a:pPr>
            <a:r>
              <a:rPr lang="en" b="1" dirty="0">
                <a:solidFill>
                  <a:schemeClr val="accent1"/>
                </a:solidFill>
                <a:latin typeface="Roboto Mono"/>
                <a:ea typeface="Roboto Mono"/>
                <a:cs typeface="Roboto Mono"/>
                <a:sym typeface="Roboto Mono"/>
              </a:rPr>
              <a:t>Coefficients:</a:t>
            </a:r>
            <a:endParaRPr b="1" dirty="0">
              <a:solidFill>
                <a:schemeClr val="accent1"/>
              </a:solidFill>
              <a:latin typeface="Roboto Mono"/>
              <a:ea typeface="Roboto Mono"/>
              <a:cs typeface="Roboto Mono"/>
              <a:sym typeface="Roboto Mono"/>
            </a:endParaRPr>
          </a:p>
          <a:p>
            <a:pPr marL="0" lvl="0" indent="0">
              <a:lnSpc>
                <a:spcPct val="100000"/>
              </a:lnSpc>
              <a:spcBef>
                <a:spcPts val="1200"/>
              </a:spcBef>
              <a:spcAft>
                <a:spcPts val="0"/>
              </a:spcAft>
              <a:buClr>
                <a:schemeClr val="dk1"/>
              </a:buClr>
              <a:buSzPts val="1100"/>
              <a:buFont typeface="Arial"/>
              <a:buNone/>
            </a:pPr>
            <a:r>
              <a:rPr lang="en" b="1" dirty="0">
                <a:solidFill>
                  <a:schemeClr val="accent1"/>
                </a:solidFill>
                <a:latin typeface="Roboto Mono"/>
                <a:ea typeface="Roboto Mono"/>
                <a:cs typeface="Roboto Mono"/>
                <a:sym typeface="Roboto Mono"/>
              </a:rPr>
              <a:t>...</a:t>
            </a:r>
            <a:endParaRPr b="1" dirty="0">
              <a:solidFill>
                <a:schemeClr val="accent1"/>
              </a:solidFill>
              <a:latin typeface="Roboto Mono"/>
              <a:ea typeface="Roboto Mono"/>
              <a:cs typeface="Roboto Mono"/>
              <a:sym typeface="Roboto Mono"/>
            </a:endParaRPr>
          </a:p>
          <a:p>
            <a:pPr marL="0" lvl="0" indent="0" rtl="0">
              <a:lnSpc>
                <a:spcPct val="100000"/>
              </a:lnSpc>
              <a:spcBef>
                <a:spcPts val="1200"/>
              </a:spcBef>
              <a:spcAft>
                <a:spcPts val="0"/>
              </a:spcAft>
              <a:buNone/>
            </a:pPr>
            <a:r>
              <a:rPr lang="en" b="1" dirty="0">
                <a:solidFill>
                  <a:schemeClr val="accent1"/>
                </a:solidFill>
                <a:latin typeface="Roboto Mono"/>
                <a:ea typeface="Roboto Mono"/>
                <a:cs typeface="Roboto Mono"/>
                <a:sym typeface="Roboto Mono"/>
              </a:rPr>
              <a:t>Signif codes: 0 ‘***’</a:t>
            </a:r>
            <a:endParaRPr b="1" dirty="0">
              <a:solidFill>
                <a:schemeClr val="accent1"/>
              </a:solidFill>
              <a:latin typeface="Roboto Mono"/>
              <a:ea typeface="Roboto Mono"/>
              <a:cs typeface="Roboto Mono"/>
              <a:sym typeface="Roboto Mono"/>
            </a:endParaRPr>
          </a:p>
          <a:p>
            <a:pPr marL="0" lvl="0" indent="0">
              <a:lnSpc>
                <a:spcPct val="100000"/>
              </a:lnSpc>
              <a:spcBef>
                <a:spcPts val="1200"/>
              </a:spcBef>
              <a:spcAft>
                <a:spcPts val="0"/>
              </a:spcAft>
              <a:buClr>
                <a:schemeClr val="dk1"/>
              </a:buClr>
              <a:buSzPts val="1100"/>
              <a:buFont typeface="Arial"/>
              <a:buNone/>
            </a:pPr>
            <a:r>
              <a:rPr lang="en" b="1" dirty="0">
                <a:solidFill>
                  <a:schemeClr val="accent1"/>
                </a:solidFill>
                <a:latin typeface="Roboto Mono"/>
                <a:ea typeface="Roboto Mono"/>
                <a:cs typeface="Roboto Mono"/>
                <a:sym typeface="Roboto Mono"/>
              </a:rPr>
              <a:t>Multiple R-squared:  0.7262</a:t>
            </a:r>
            <a:endParaRPr b="1" dirty="0">
              <a:solidFill>
                <a:schemeClr val="accent1"/>
              </a:solidFill>
              <a:latin typeface="Roboto Mono"/>
              <a:ea typeface="Roboto Mono"/>
              <a:cs typeface="Roboto Mono"/>
              <a:sym typeface="Roboto Mono"/>
            </a:endParaRPr>
          </a:p>
        </p:txBody>
      </p:sp>
      <p:sp>
        <p:nvSpPr>
          <p:cNvPr id="453" name="Shape 453"/>
          <p:cNvSpPr txBox="1">
            <a:spLocks noGrp="1"/>
          </p:cNvSpPr>
          <p:nvPr>
            <p:ph type="body" idx="2"/>
          </p:nvPr>
        </p:nvSpPr>
        <p:spPr>
          <a:xfrm>
            <a:off x="4648200" y="1047075"/>
            <a:ext cx="4129500" cy="3716400"/>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spcBef>
                <a:spcPts val="1200"/>
              </a:spcBef>
              <a:spcAft>
                <a:spcPts val="0"/>
              </a:spcAft>
              <a:buNone/>
            </a:pPr>
            <a:r>
              <a:rPr lang="en" dirty="0">
                <a:latin typeface="Roboto Mono"/>
                <a:ea typeface="Roboto Mono"/>
                <a:cs typeface="Roboto Mono"/>
                <a:sym typeface="Roboto Mono"/>
              </a:rPr>
              <a:t> </a:t>
            </a:r>
            <a:br>
              <a:rPr lang="en-US" dirty="0">
                <a:latin typeface="Roboto Mono"/>
                <a:ea typeface="Roboto Mono"/>
                <a:cs typeface="Roboto Mono"/>
                <a:sym typeface="Roboto Mono"/>
              </a:rPr>
            </a:br>
            <a:r>
              <a:rPr lang="en-US" dirty="0">
                <a:latin typeface="Roboto Mono"/>
                <a:ea typeface="Roboto Mono"/>
                <a:cs typeface="Roboto Mono"/>
                <a:sym typeface="Roboto Mono"/>
              </a:rPr>
              <a:t> </a:t>
            </a:r>
            <a:r>
              <a:rPr lang="en" b="1" dirty="0">
                <a:solidFill>
                  <a:schemeClr val="accent3"/>
                </a:solidFill>
                <a:latin typeface="Roboto Mono"/>
                <a:ea typeface="Roboto Mono"/>
                <a:cs typeface="Roboto Mono"/>
                <a:sym typeface="Roboto Mono"/>
              </a:rPr>
              <a:t>Min.   :      1.0  </a:t>
            </a:r>
            <a:endParaRPr b="1" dirty="0">
              <a:solidFill>
                <a:schemeClr val="accent3"/>
              </a:solidFill>
              <a:latin typeface="Roboto Mono"/>
              <a:ea typeface="Roboto Mono"/>
              <a:cs typeface="Roboto Mono"/>
              <a:sym typeface="Roboto Mono"/>
            </a:endParaRPr>
          </a:p>
          <a:p>
            <a:pPr marL="0" lvl="0" indent="0">
              <a:spcBef>
                <a:spcPts val="1200"/>
              </a:spcBef>
              <a:spcAft>
                <a:spcPts val="0"/>
              </a:spcAft>
              <a:buNone/>
            </a:pPr>
            <a:r>
              <a:rPr lang="en" b="1" dirty="0">
                <a:solidFill>
                  <a:schemeClr val="accent3"/>
                </a:solidFill>
                <a:latin typeface="Roboto Mono"/>
                <a:ea typeface="Roboto Mono"/>
                <a:cs typeface="Roboto Mono"/>
                <a:sym typeface="Roboto Mono"/>
              </a:rPr>
              <a:t> 1st Qu.:     25.8  </a:t>
            </a:r>
            <a:endParaRPr b="1" dirty="0">
              <a:solidFill>
                <a:schemeClr val="accent3"/>
              </a:solidFill>
              <a:latin typeface="Roboto Mono"/>
              <a:ea typeface="Roboto Mono"/>
              <a:cs typeface="Roboto Mono"/>
              <a:sym typeface="Roboto Mono"/>
            </a:endParaRPr>
          </a:p>
          <a:p>
            <a:pPr marL="0" lvl="0" indent="0">
              <a:spcBef>
                <a:spcPts val="1200"/>
              </a:spcBef>
              <a:spcAft>
                <a:spcPts val="0"/>
              </a:spcAft>
              <a:buNone/>
            </a:pPr>
            <a:r>
              <a:rPr lang="en" b="1" dirty="0">
                <a:solidFill>
                  <a:schemeClr val="accent3"/>
                </a:solidFill>
                <a:latin typeface="Roboto Mono"/>
                <a:ea typeface="Roboto Mono"/>
                <a:cs typeface="Roboto Mono"/>
                <a:sym typeface="Roboto Mono"/>
              </a:rPr>
              <a:t> Median :     50.5  </a:t>
            </a:r>
            <a:endParaRPr b="1" dirty="0">
              <a:solidFill>
                <a:schemeClr val="accent3"/>
              </a:solidFill>
              <a:latin typeface="Roboto Mono"/>
              <a:ea typeface="Roboto Mono"/>
              <a:cs typeface="Roboto Mono"/>
              <a:sym typeface="Roboto Mono"/>
            </a:endParaRPr>
          </a:p>
          <a:p>
            <a:pPr marL="0" lvl="0" indent="0">
              <a:spcBef>
                <a:spcPts val="1200"/>
              </a:spcBef>
              <a:spcAft>
                <a:spcPts val="0"/>
              </a:spcAft>
              <a:buNone/>
            </a:pPr>
            <a:r>
              <a:rPr lang="en" b="1" dirty="0">
                <a:solidFill>
                  <a:schemeClr val="accent3"/>
                </a:solidFill>
                <a:latin typeface="Roboto Mono"/>
                <a:ea typeface="Roboto Mono"/>
                <a:cs typeface="Roboto Mono"/>
                <a:sym typeface="Roboto Mono"/>
              </a:rPr>
              <a:t> Mean   :  10049.5  </a:t>
            </a:r>
            <a:endParaRPr b="1" dirty="0">
              <a:solidFill>
                <a:schemeClr val="accent3"/>
              </a:solidFill>
              <a:latin typeface="Roboto Mono"/>
              <a:ea typeface="Roboto Mono"/>
              <a:cs typeface="Roboto Mono"/>
              <a:sym typeface="Roboto Mono"/>
            </a:endParaRPr>
          </a:p>
          <a:p>
            <a:pPr marL="0" lvl="0" indent="0">
              <a:spcBef>
                <a:spcPts val="1200"/>
              </a:spcBef>
              <a:spcAft>
                <a:spcPts val="0"/>
              </a:spcAft>
              <a:buNone/>
            </a:pPr>
            <a:r>
              <a:rPr lang="en" b="1" dirty="0">
                <a:solidFill>
                  <a:schemeClr val="accent3"/>
                </a:solidFill>
                <a:latin typeface="Roboto Mono"/>
                <a:ea typeface="Roboto Mono"/>
                <a:cs typeface="Roboto Mono"/>
                <a:sym typeface="Roboto Mono"/>
              </a:rPr>
              <a:t> 3rd Qu.:     75.2  </a:t>
            </a:r>
            <a:endParaRPr b="1" dirty="0">
              <a:solidFill>
                <a:schemeClr val="accent3"/>
              </a:solidFill>
              <a:latin typeface="Roboto Mono"/>
              <a:ea typeface="Roboto Mono"/>
              <a:cs typeface="Roboto Mono"/>
              <a:sym typeface="Roboto Mono"/>
            </a:endParaRPr>
          </a:p>
          <a:p>
            <a:pPr marL="0" lvl="0" indent="0">
              <a:spcBef>
                <a:spcPts val="1200"/>
              </a:spcBef>
              <a:spcAft>
                <a:spcPts val="0"/>
              </a:spcAft>
              <a:buNone/>
            </a:pPr>
            <a:r>
              <a:rPr lang="en" b="1" dirty="0">
                <a:solidFill>
                  <a:schemeClr val="accent3"/>
                </a:solidFill>
                <a:latin typeface="Roboto Mono"/>
                <a:ea typeface="Roboto Mono"/>
                <a:cs typeface="Roboto Mono"/>
                <a:sym typeface="Roboto Mono"/>
              </a:rPr>
              <a:t> Max.   :1000000.0  </a:t>
            </a:r>
            <a:endParaRPr b="1" dirty="0">
              <a:solidFill>
                <a:schemeClr val="accent3"/>
              </a:solidFill>
              <a:latin typeface="Roboto Mono"/>
              <a:ea typeface="Roboto Mono"/>
              <a:cs typeface="Roboto Mono"/>
              <a:sym typeface="Roboto Mono"/>
            </a:endParaRPr>
          </a:p>
          <a:p>
            <a:pPr marL="0" lvl="0" indent="0">
              <a:spcBef>
                <a:spcPts val="1200"/>
              </a:spcBef>
              <a:spcAft>
                <a:spcPts val="0"/>
              </a:spcAft>
              <a:buNone/>
            </a:pPr>
            <a:endParaRPr b="1" dirty="0">
              <a:solidFill>
                <a:srgbClr val="40878B"/>
              </a:solidFill>
              <a:latin typeface="Roboto Mono"/>
              <a:ea typeface="Roboto Mono"/>
              <a:cs typeface="Roboto Mono"/>
              <a:sym typeface="Roboto Mono"/>
            </a:endParaRPr>
          </a:p>
        </p:txBody>
      </p:sp>
      <p:sp>
        <p:nvSpPr>
          <p:cNvPr id="454" name="Shape 454"/>
          <p:cNvSpPr txBox="1">
            <a:spLocks noGrp="1"/>
          </p:cNvSpPr>
          <p:nvPr>
            <p:ph type="title"/>
          </p:nvPr>
        </p:nvSpPr>
        <p:spPr>
          <a:xfrm>
            <a:off x="4648200" y="206375"/>
            <a:ext cx="4129500" cy="768900"/>
          </a:xfrm>
          <a:prstGeom prst="rect">
            <a:avLst/>
          </a:prstGeom>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r>
              <a:rPr lang="en" b="1" dirty="0">
                <a:solidFill>
                  <a:schemeClr val="tx1"/>
                </a:solidFill>
                <a:latin typeface="Inconsolata for Powerline BoldForPowerline" charset="0"/>
                <a:ea typeface="Inconsolata for Powerline BoldForPowerline" charset="0"/>
                <a:cs typeface="Inconsolata for Powerline BoldForPowerline" charset="0"/>
                <a:sym typeface="Roboto Mono"/>
              </a:rPr>
              <a:t>summary</a:t>
            </a:r>
            <a:r>
              <a:rPr lang="en" dirty="0">
                <a:latin typeface="Inconsolata for Powerline Medium" charset="0"/>
                <a:ea typeface="Inconsolata for Powerline Medium" charset="0"/>
                <a:cs typeface="Inconsolata for Powerline Medium" charset="0"/>
                <a:sym typeface="Roboto Mono"/>
              </a:rPr>
              <a:t>(</a:t>
            </a:r>
            <a:r>
              <a:rPr lang="en" b="1" dirty="0">
                <a:solidFill>
                  <a:schemeClr val="accent3"/>
                </a:solidFill>
                <a:latin typeface="Inconsolata for Powerline Medium" charset="0"/>
                <a:ea typeface="Inconsolata for Powerline Medium" charset="0"/>
                <a:cs typeface="Inconsolata for Powerline Medium" charset="0"/>
                <a:sym typeface="Roboto Mono"/>
              </a:rPr>
              <a:t>c</a:t>
            </a:r>
            <a:r>
              <a:rPr lang="en" dirty="0">
                <a:solidFill>
                  <a:schemeClr val="accent3"/>
                </a:solidFill>
                <a:latin typeface="Inconsolata for Powerline Medium" charset="0"/>
                <a:ea typeface="Inconsolata for Powerline Medium" charset="0"/>
                <a:cs typeface="Inconsolata for Powerline Medium" charset="0"/>
                <a:sym typeface="Roboto Mono"/>
              </a:rPr>
              <a:t>(1:99, 10^6)</a:t>
            </a:r>
            <a:r>
              <a:rPr lang="en" dirty="0">
                <a:latin typeface="Inconsolata for Powerline Medium" charset="0"/>
                <a:ea typeface="Inconsolata for Powerline Medium" charset="0"/>
                <a:cs typeface="Inconsolata for Powerline Medium" charset="0"/>
                <a:sym typeface="Roboto Mono"/>
              </a:rPr>
              <a:t>)</a:t>
            </a:r>
            <a:endParaRPr dirty="0">
              <a:latin typeface="Inconsolata for Powerline Medium" charset="0"/>
              <a:ea typeface="Inconsolata for Powerline Medium" charset="0"/>
              <a:cs typeface="Inconsolata for Powerline Medium" charset="0"/>
              <a:sym typeface="Roboto Mono"/>
            </a:endParaRPr>
          </a:p>
        </p:txBody>
      </p:sp>
    </p:spTree>
    <p:extLst>
      <p:ext uri="{BB962C8B-B14F-4D97-AF65-F5344CB8AC3E}">
        <p14:creationId xmlns:p14="http://schemas.microsoft.com/office/powerpoint/2010/main" val="13013157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826568" y="2394792"/>
            <a:ext cx="3137920" cy="2123658"/>
          </a:xfrm>
          <a:prstGeom prst="rect">
            <a:avLst/>
          </a:prstGeom>
          <a:noFill/>
          <a:ln w="9525">
            <a:noFill/>
          </a:ln>
        </p:spPr>
        <p:txBody>
          <a:bodyPr wrap="square" lIns="0" tIns="0" rIns="0" bIns="0" rtlCol="0" anchor="ctr">
            <a:spAutoFit/>
          </a:bodyPr>
          <a:lstStyle/>
          <a:p>
            <a:pPr>
              <a:lnSpc>
                <a:spcPct val="200000"/>
              </a:lnSpc>
            </a:pPr>
            <a:r>
              <a:rPr lang="en-US" sz="2400" b="1" dirty="0">
                <a:solidFill>
                  <a:schemeClr val="tx2"/>
                </a:solidFill>
                <a:latin typeface="+mj-lt"/>
              </a:rPr>
              <a:t>date</a:t>
            </a:r>
            <a:r>
              <a:rPr lang="en-US" sz="2400" dirty="0">
                <a:solidFill>
                  <a:schemeClr val="tx2"/>
                </a:solidFill>
                <a:latin typeface="+mj-lt"/>
              </a:rPr>
              <a:t>: 2018-10-27</a:t>
            </a:r>
            <a:br>
              <a:rPr lang="en-US" sz="2400" dirty="0">
                <a:solidFill>
                  <a:schemeClr val="tx2"/>
                </a:solidFill>
                <a:latin typeface="+mj-lt"/>
              </a:rPr>
            </a:br>
            <a:r>
              <a:rPr lang="en-US" sz="2400" b="1" dirty="0">
                <a:solidFill>
                  <a:schemeClr val="tx2"/>
                </a:solidFill>
                <a:latin typeface="+mj-lt"/>
              </a:rPr>
              <a:t>venue</a:t>
            </a:r>
            <a:r>
              <a:rPr lang="en-US" sz="2400" dirty="0">
                <a:solidFill>
                  <a:schemeClr val="tx2"/>
                </a:solidFill>
                <a:latin typeface="+mj-lt"/>
              </a:rPr>
              <a:t>: Belgrade</a:t>
            </a:r>
            <a:br>
              <a:rPr lang="en-US" sz="2400" dirty="0">
                <a:solidFill>
                  <a:schemeClr val="tx2"/>
                </a:solidFill>
                <a:latin typeface="+mj-lt"/>
              </a:rPr>
            </a:br>
            <a:r>
              <a:rPr lang="en-US" sz="2400" b="1" dirty="0">
                <a:solidFill>
                  <a:schemeClr val="tx2"/>
                </a:solidFill>
                <a:latin typeface="+mj-lt"/>
              </a:rPr>
              <a:t># participants</a:t>
            </a:r>
            <a:r>
              <a:rPr lang="en-US" sz="2400" dirty="0">
                <a:solidFill>
                  <a:schemeClr val="tx2"/>
                </a:solidFill>
                <a:latin typeface="+mj-lt"/>
              </a:rPr>
              <a:t>: 100+</a:t>
            </a:r>
          </a:p>
        </p:txBody>
      </p:sp>
      <p:sp>
        <p:nvSpPr>
          <p:cNvPr id="4" name="TextBox 3"/>
          <p:cNvSpPr txBox="1"/>
          <p:nvPr/>
        </p:nvSpPr>
        <p:spPr>
          <a:xfrm>
            <a:off x="558763" y="2298390"/>
            <a:ext cx="3019847" cy="2215991"/>
          </a:xfrm>
          <a:prstGeom prst="rect">
            <a:avLst/>
          </a:prstGeom>
          <a:noFill/>
          <a:ln w="9525">
            <a:noFill/>
          </a:ln>
        </p:spPr>
        <p:txBody>
          <a:bodyPr wrap="square" lIns="0" tIns="0" rIns="0" bIns="0" rtlCol="0" anchor="ctr">
            <a:spAutoFit/>
          </a:bodyPr>
          <a:lstStyle/>
          <a:p>
            <a:pPr>
              <a:lnSpc>
                <a:spcPct val="200000"/>
              </a:lnSpc>
            </a:pPr>
            <a:r>
              <a:rPr lang="en-US" sz="2400" b="1" dirty="0">
                <a:solidFill>
                  <a:schemeClr val="tx2"/>
                </a:solidFill>
                <a:latin typeface="+mj-lt"/>
              </a:rPr>
              <a:t>attend </a:t>
            </a:r>
            <a:r>
              <a:rPr lang="en-US" sz="2400" dirty="0">
                <a:solidFill>
                  <a:schemeClr val="tx2"/>
                </a:solidFill>
                <a:latin typeface="+mj-lt"/>
              </a:rPr>
              <a:t>-&gt;</a:t>
            </a:r>
            <a:r>
              <a:rPr lang="en-US" sz="2400" b="1" dirty="0">
                <a:solidFill>
                  <a:schemeClr val="tx2"/>
                </a:solidFill>
                <a:latin typeface="+mj-lt"/>
              </a:rPr>
              <a:t> </a:t>
            </a:r>
            <a:r>
              <a:rPr lang="en-US" sz="2400" dirty="0">
                <a:solidFill>
                  <a:schemeClr val="tx2"/>
                </a:solidFill>
                <a:latin typeface="+mj-lt"/>
              </a:rPr>
              <a:t>learn</a:t>
            </a:r>
            <a:br>
              <a:rPr lang="en-US" sz="2400" dirty="0">
                <a:solidFill>
                  <a:schemeClr val="tx2"/>
                </a:solidFill>
                <a:latin typeface="+mj-lt"/>
              </a:rPr>
            </a:br>
            <a:r>
              <a:rPr lang="en-US" sz="2400" b="1" dirty="0">
                <a:solidFill>
                  <a:schemeClr val="tx2"/>
                </a:solidFill>
                <a:latin typeface="+mj-lt"/>
              </a:rPr>
              <a:t>talk at </a:t>
            </a:r>
            <a:r>
              <a:rPr lang="en-US" sz="2400" dirty="0">
                <a:solidFill>
                  <a:schemeClr val="tx2"/>
                </a:solidFill>
                <a:latin typeface="+mj-lt"/>
              </a:rPr>
              <a:t>-&gt;</a:t>
            </a:r>
            <a:r>
              <a:rPr lang="en-US" sz="2400" b="1" dirty="0">
                <a:solidFill>
                  <a:schemeClr val="tx2"/>
                </a:solidFill>
                <a:latin typeface="+mj-lt"/>
              </a:rPr>
              <a:t> </a:t>
            </a:r>
            <a:r>
              <a:rPr lang="en-US" sz="2400" dirty="0">
                <a:solidFill>
                  <a:schemeClr val="tx2"/>
                </a:solidFill>
                <a:latin typeface="+mj-lt"/>
              </a:rPr>
              <a:t>feedback</a:t>
            </a:r>
            <a:br>
              <a:rPr lang="en-US" sz="2400" dirty="0">
                <a:solidFill>
                  <a:schemeClr val="tx2"/>
                </a:solidFill>
                <a:latin typeface="+mj-lt"/>
              </a:rPr>
            </a:br>
            <a:r>
              <a:rPr lang="en-US" sz="2400" b="1" dirty="0">
                <a:solidFill>
                  <a:schemeClr val="tx2"/>
                </a:solidFill>
                <a:latin typeface="+mj-lt"/>
              </a:rPr>
              <a:t>organize </a:t>
            </a:r>
            <a:r>
              <a:rPr lang="en-US" sz="2400" dirty="0">
                <a:solidFill>
                  <a:schemeClr val="tx2"/>
                </a:solidFill>
                <a:latin typeface="+mj-lt"/>
              </a:rPr>
              <a:t>-&gt; proud</a:t>
            </a:r>
          </a:p>
        </p:txBody>
      </p:sp>
      <p:sp>
        <p:nvSpPr>
          <p:cNvPr id="5" name="TextBox 4"/>
          <p:cNvSpPr txBox="1"/>
          <p:nvPr/>
        </p:nvSpPr>
        <p:spPr>
          <a:xfrm>
            <a:off x="6084168" y="1297781"/>
            <a:ext cx="1445909" cy="683264"/>
          </a:xfrm>
          <a:prstGeom prst="rect">
            <a:avLst/>
          </a:prstGeom>
          <a:noFill/>
          <a:ln w="9525">
            <a:noFill/>
          </a:ln>
        </p:spPr>
        <p:txBody>
          <a:bodyPr wrap="none" lIns="0" tIns="0" rIns="0" bIns="0" rtlCol="0" anchor="ctr">
            <a:spAutoFit/>
          </a:bodyPr>
          <a:lstStyle/>
          <a:p>
            <a:pPr>
              <a:lnSpc>
                <a:spcPct val="90000"/>
              </a:lnSpc>
            </a:pPr>
            <a:r>
              <a:rPr lang="en-US" sz="4800" b="1" dirty="0">
                <a:solidFill>
                  <a:schemeClr val="tx2"/>
                </a:solidFill>
                <a:latin typeface="+mj-lt"/>
              </a:rPr>
              <a:t>data</a:t>
            </a:r>
          </a:p>
        </p:txBody>
      </p:sp>
      <p:sp>
        <p:nvSpPr>
          <p:cNvPr id="6" name="TextBox 5"/>
          <p:cNvSpPr txBox="1"/>
          <p:nvPr/>
        </p:nvSpPr>
        <p:spPr>
          <a:xfrm>
            <a:off x="628527" y="1297781"/>
            <a:ext cx="2880320" cy="683264"/>
          </a:xfrm>
          <a:prstGeom prst="rect">
            <a:avLst/>
          </a:prstGeom>
          <a:noFill/>
          <a:ln w="9525">
            <a:noFill/>
          </a:ln>
        </p:spPr>
        <p:txBody>
          <a:bodyPr wrap="square" lIns="0" tIns="0" rIns="0" bIns="0" rtlCol="0" anchor="ctr">
            <a:spAutoFit/>
          </a:bodyPr>
          <a:lstStyle/>
          <a:p>
            <a:pPr>
              <a:lnSpc>
                <a:spcPct val="90000"/>
              </a:lnSpc>
            </a:pPr>
            <a:r>
              <a:rPr lang="en-US" sz="4800" b="1" dirty="0">
                <a:solidFill>
                  <a:schemeClr val="tx2"/>
                </a:solidFill>
                <a:latin typeface="+mj-lt"/>
              </a:rPr>
              <a:t>behavior</a:t>
            </a:r>
          </a:p>
        </p:txBody>
      </p:sp>
      <p:sp>
        <p:nvSpPr>
          <p:cNvPr id="7" name="TextBox 6"/>
          <p:cNvSpPr txBox="1"/>
          <p:nvPr/>
        </p:nvSpPr>
        <p:spPr>
          <a:xfrm>
            <a:off x="4226375" y="1297781"/>
            <a:ext cx="411972" cy="683264"/>
          </a:xfrm>
          <a:prstGeom prst="rect">
            <a:avLst/>
          </a:prstGeom>
          <a:noFill/>
          <a:ln w="9525">
            <a:noFill/>
          </a:ln>
        </p:spPr>
        <p:txBody>
          <a:bodyPr wrap="none" lIns="0" tIns="0" rIns="0" bIns="0" rtlCol="0" anchor="ctr">
            <a:spAutoFit/>
          </a:bodyPr>
          <a:lstStyle/>
          <a:p>
            <a:pPr>
              <a:lnSpc>
                <a:spcPct val="90000"/>
              </a:lnSpc>
            </a:pPr>
            <a:r>
              <a:rPr lang="en-US" sz="4800" b="1" dirty="0">
                <a:solidFill>
                  <a:schemeClr val="tx2"/>
                </a:solidFill>
                <a:latin typeface="+mj-lt"/>
              </a:rPr>
              <a:t>+</a:t>
            </a:r>
          </a:p>
        </p:txBody>
      </p:sp>
      <p:sp>
        <p:nvSpPr>
          <p:cNvPr id="8" name="TextBox 7"/>
          <p:cNvSpPr txBox="1"/>
          <p:nvPr/>
        </p:nvSpPr>
        <p:spPr>
          <a:xfrm>
            <a:off x="3387052" y="334211"/>
            <a:ext cx="2444580" cy="664797"/>
          </a:xfrm>
          <a:prstGeom prst="rect">
            <a:avLst/>
          </a:prstGeom>
          <a:noFill/>
          <a:ln w="9525">
            <a:noFill/>
          </a:ln>
        </p:spPr>
        <p:txBody>
          <a:bodyPr wrap="none" lIns="0" tIns="0" rIns="0" bIns="0" rtlCol="0" anchor="ctr">
            <a:spAutoFit/>
          </a:bodyPr>
          <a:lstStyle/>
          <a:p>
            <a:pPr>
              <a:lnSpc>
                <a:spcPct val="90000"/>
              </a:lnSpc>
            </a:pPr>
            <a:r>
              <a:rPr lang="en-US" sz="4800" b="1" dirty="0">
                <a:solidFill>
                  <a:schemeClr val="tx2"/>
                </a:solidFill>
                <a:latin typeface="+mj-lt"/>
              </a:rPr>
              <a:t>object =</a:t>
            </a:r>
          </a:p>
        </p:txBody>
      </p:sp>
      <p:pic>
        <p:nvPicPr>
          <p:cNvPr id="9" name="Picture 8">
            <a:extLst>
              <a:ext uri="{FF2B5EF4-FFF2-40B4-BE49-F238E27FC236}">
                <a16:creationId xmlns:a16="http://schemas.microsoft.com/office/drawing/2014/main" id="{509B80DE-2FD5-9144-87BC-5139BE4623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1430" y="2558709"/>
            <a:ext cx="1795823" cy="1795823"/>
          </a:xfrm>
          <a:prstGeom prst="rect">
            <a:avLst/>
          </a:prstGeom>
        </p:spPr>
      </p:pic>
    </p:spTree>
    <p:extLst>
      <p:ext uri="{BB962C8B-B14F-4D97-AF65-F5344CB8AC3E}">
        <p14:creationId xmlns:p14="http://schemas.microsoft.com/office/powerpoint/2010/main" val="1090158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3" name="Shape 467"/>
          <p:cNvSpPr txBox="1">
            <a:spLocks/>
          </p:cNvSpPr>
          <p:nvPr/>
        </p:nvSpPr>
        <p:spPr>
          <a:xfrm>
            <a:off x="2411760" y="1275606"/>
            <a:ext cx="4032448" cy="3024336"/>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2400" kern="1200">
                <a:solidFill>
                  <a:schemeClr val="bg2"/>
                </a:solidFill>
                <a:latin typeface="+mj-lt"/>
                <a:ea typeface="+mj-ea"/>
                <a:cs typeface="+mj-cs"/>
              </a:defRPr>
            </a:lvl1pPr>
          </a:lstStyle>
          <a:p>
            <a:pPr algn="ctr" fontAlgn="auto">
              <a:spcBef>
                <a:spcPts val="0"/>
              </a:spcBef>
              <a:spcAft>
                <a:spcPts val="0"/>
              </a:spcAft>
            </a:pPr>
            <a:r>
              <a:rPr lang="en" sz="20000" b="1" dirty="0">
                <a:solidFill>
                  <a:schemeClr val="accent1"/>
                </a:solidFill>
              </a:rPr>
              <a:t>S3</a:t>
            </a:r>
          </a:p>
        </p:txBody>
      </p:sp>
    </p:spTree>
    <p:extLst>
      <p:ext uri="{BB962C8B-B14F-4D97-AF65-F5344CB8AC3E}">
        <p14:creationId xmlns:p14="http://schemas.microsoft.com/office/powerpoint/2010/main" val="1905421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pic>
        <p:nvPicPr>
          <p:cNvPr id="477" name="Shape 477"/>
          <p:cNvPicPr preferRelativeResize="0"/>
          <p:nvPr/>
        </p:nvPicPr>
        <p:blipFill rotWithShape="1">
          <a:blip r:embed="rId3">
            <a:alphaModFix/>
          </a:blip>
          <a:srcRect l="14333" r="7510"/>
          <a:stretch/>
        </p:blipFill>
        <p:spPr>
          <a:xfrm>
            <a:off x="467545" y="2355726"/>
            <a:ext cx="1796408" cy="1629332"/>
          </a:xfrm>
          <a:prstGeom prst="rect">
            <a:avLst/>
          </a:prstGeom>
          <a:noFill/>
          <a:ln>
            <a:noFill/>
          </a:ln>
        </p:spPr>
      </p:pic>
      <p:pic>
        <p:nvPicPr>
          <p:cNvPr id="478" name="Shape 478"/>
          <p:cNvPicPr preferRelativeResize="0">
            <a:picLocks noChangeAspect="1"/>
          </p:cNvPicPr>
          <p:nvPr/>
        </p:nvPicPr>
        <p:blipFill rotWithShape="1">
          <a:blip r:embed="rId4">
            <a:alphaModFix/>
          </a:blip>
          <a:srcRect l="5547" t="4005" r="22196" b="19900"/>
          <a:stretch/>
        </p:blipFill>
        <p:spPr>
          <a:xfrm>
            <a:off x="3230834" y="1207793"/>
            <a:ext cx="2969158" cy="2905984"/>
          </a:xfrm>
          <a:prstGeom prst="rect">
            <a:avLst/>
          </a:prstGeom>
          <a:noFill/>
          <a:ln>
            <a:noFill/>
          </a:ln>
        </p:spPr>
      </p:pic>
      <p:sp>
        <p:nvSpPr>
          <p:cNvPr id="2" name="TextBox 1"/>
          <p:cNvSpPr txBox="1"/>
          <p:nvPr/>
        </p:nvSpPr>
        <p:spPr>
          <a:xfrm>
            <a:off x="179512" y="1691483"/>
            <a:ext cx="2720296" cy="398571"/>
          </a:xfrm>
          <a:prstGeom prst="rect">
            <a:avLst/>
          </a:prstGeom>
          <a:noFill/>
          <a:ln w="9525">
            <a:noFill/>
          </a:ln>
        </p:spPr>
        <p:txBody>
          <a:bodyPr wrap="none" lIns="0" tIns="0" rIns="0" bIns="0" rtlCol="0" anchor="ctr">
            <a:spAutoFit/>
          </a:bodyPr>
          <a:lstStyle/>
          <a:p>
            <a:pPr>
              <a:lnSpc>
                <a:spcPct val="90000"/>
              </a:lnSpc>
            </a:pPr>
            <a:r>
              <a:rPr lang="en-US" sz="2800" b="1" dirty="0">
                <a:solidFill>
                  <a:schemeClr val="tx2"/>
                </a:solidFill>
                <a:latin typeface="+mj-lt"/>
              </a:rPr>
              <a:t>+36 1 333-3333</a:t>
            </a:r>
          </a:p>
        </p:txBody>
      </p:sp>
      <p:sp>
        <p:nvSpPr>
          <p:cNvPr id="6" name="Smiley Face 5"/>
          <p:cNvSpPr/>
          <p:nvPr/>
        </p:nvSpPr>
        <p:spPr>
          <a:xfrm>
            <a:off x="6603671" y="2120734"/>
            <a:ext cx="905209" cy="914400"/>
          </a:xfrm>
          <a:prstGeom prst="smileyFace">
            <a:avLst/>
          </a:prstGeom>
          <a:noFill/>
          <a:ln w="38100">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US" sz="1800" dirty="0"/>
          </a:p>
        </p:txBody>
      </p:sp>
      <p:sp>
        <p:nvSpPr>
          <p:cNvPr id="18" name="Shape 485"/>
          <p:cNvSpPr/>
          <p:nvPr/>
        </p:nvSpPr>
        <p:spPr>
          <a:xfrm>
            <a:off x="2437112" y="2416890"/>
            <a:ext cx="653553" cy="322087"/>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pic>
        <p:nvPicPr>
          <p:cNvPr id="3" name="Picture 2"/>
          <p:cNvPicPr>
            <a:picLocks noChangeAspect="1"/>
          </p:cNvPicPr>
          <p:nvPr/>
        </p:nvPicPr>
        <p:blipFill rotWithShape="1">
          <a:blip r:embed="rId5">
            <a:extLst>
              <a:ext uri="{28A0092B-C50C-407E-A947-70E740481C1C}">
                <a14:useLocalDpi xmlns:a14="http://schemas.microsoft.com/office/drawing/2010/main" val="0"/>
              </a:ext>
            </a:extLst>
          </a:blip>
          <a:srcRect l="20767" t="17802" r="20794"/>
          <a:stretch/>
        </p:blipFill>
        <p:spPr>
          <a:xfrm>
            <a:off x="7740352" y="1998713"/>
            <a:ext cx="1183799" cy="1158442"/>
          </a:xfrm>
          <a:prstGeom prst="rect">
            <a:avLst/>
          </a:prstGeom>
        </p:spPr>
      </p:pic>
      <p:sp>
        <p:nvSpPr>
          <p:cNvPr id="8" name="Shape 485"/>
          <p:cNvSpPr/>
          <p:nvPr/>
        </p:nvSpPr>
        <p:spPr>
          <a:xfrm>
            <a:off x="6258305" y="2500784"/>
            <a:ext cx="287053" cy="167227"/>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9" name="Shape 485"/>
          <p:cNvSpPr/>
          <p:nvPr/>
        </p:nvSpPr>
        <p:spPr>
          <a:xfrm>
            <a:off x="7567193" y="2506340"/>
            <a:ext cx="287053" cy="167227"/>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1005624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pic>
        <p:nvPicPr>
          <p:cNvPr id="16" name="Shape 478"/>
          <p:cNvPicPr preferRelativeResize="0">
            <a:picLocks noChangeAspect="1"/>
          </p:cNvPicPr>
          <p:nvPr/>
        </p:nvPicPr>
        <p:blipFill rotWithShape="1">
          <a:blip r:embed="rId3">
            <a:alphaModFix amt="25000"/>
          </a:blip>
          <a:srcRect l="5547" t="4005" r="22196" b="19900"/>
          <a:stretch/>
        </p:blipFill>
        <p:spPr>
          <a:xfrm>
            <a:off x="2663774" y="1563638"/>
            <a:ext cx="2501495" cy="2448272"/>
          </a:xfrm>
          <a:prstGeom prst="rect">
            <a:avLst/>
          </a:prstGeom>
          <a:noFill/>
          <a:ln>
            <a:noFill/>
          </a:ln>
        </p:spPr>
      </p:pic>
      <p:pic>
        <p:nvPicPr>
          <p:cNvPr id="492" name="Shape 492"/>
          <p:cNvPicPr preferRelativeResize="0"/>
          <p:nvPr/>
        </p:nvPicPr>
        <p:blipFill rotWithShape="1">
          <a:blip r:embed="rId4">
            <a:alphaModFix amt="25000"/>
          </a:blip>
          <a:srcRect l="14333" r="7510"/>
          <a:stretch/>
        </p:blipFill>
        <p:spPr>
          <a:xfrm>
            <a:off x="386097" y="2473565"/>
            <a:ext cx="1519232" cy="1397168"/>
          </a:xfrm>
          <a:prstGeom prst="rect">
            <a:avLst/>
          </a:prstGeom>
          <a:noFill/>
          <a:ln>
            <a:noFill/>
          </a:ln>
        </p:spPr>
      </p:pic>
      <p:sp>
        <p:nvSpPr>
          <p:cNvPr id="494" name="Shape 494"/>
          <p:cNvSpPr txBox="1"/>
          <p:nvPr/>
        </p:nvSpPr>
        <p:spPr>
          <a:xfrm>
            <a:off x="386097" y="1635264"/>
            <a:ext cx="1571978" cy="650013"/>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2800" b="1" dirty="0">
                <a:solidFill>
                  <a:schemeClr val="tx2"/>
                </a:solidFill>
                <a:latin typeface="+mn-lt"/>
              </a:rPr>
              <a:t>l</a:t>
            </a:r>
            <a:r>
              <a:rPr lang="hu-HU" sz="2800" b="1" dirty="0">
                <a:solidFill>
                  <a:schemeClr val="tx2"/>
                </a:solidFill>
                <a:latin typeface="+mn-lt"/>
              </a:rPr>
              <a:t>m(y~x)</a:t>
            </a:r>
            <a:endParaRPr sz="2800" b="1" dirty="0">
              <a:solidFill>
                <a:schemeClr val="tx2"/>
              </a:solidFill>
              <a:latin typeface="+mn-lt"/>
            </a:endParaRPr>
          </a:p>
        </p:txBody>
      </p:sp>
      <p:sp>
        <p:nvSpPr>
          <p:cNvPr id="495" name="Shape 495"/>
          <p:cNvSpPr txBox="1"/>
          <p:nvPr/>
        </p:nvSpPr>
        <p:spPr>
          <a:xfrm>
            <a:off x="230981" y="2789499"/>
            <a:ext cx="1882210" cy="765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b="1" dirty="0">
                <a:latin typeface="+mn-lt"/>
              </a:rPr>
              <a:t>summary</a:t>
            </a:r>
            <a:endParaRPr sz="2800" b="1" dirty="0">
              <a:latin typeface="+mn-lt"/>
            </a:endParaRPr>
          </a:p>
        </p:txBody>
      </p:sp>
      <p:sp>
        <p:nvSpPr>
          <p:cNvPr id="496" name="Shape 496"/>
          <p:cNvSpPr txBox="1"/>
          <p:nvPr/>
        </p:nvSpPr>
        <p:spPr>
          <a:xfrm>
            <a:off x="5452824" y="2329709"/>
            <a:ext cx="2518721" cy="569219"/>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b="1" dirty="0" err="1">
                <a:solidFill>
                  <a:schemeClr val="tx2"/>
                </a:solidFill>
                <a:latin typeface="+mn-lt"/>
              </a:rPr>
              <a:t>summary.lm</a:t>
            </a:r>
            <a:endParaRPr sz="2800" b="1" dirty="0">
              <a:solidFill>
                <a:schemeClr val="tx2"/>
              </a:solidFill>
              <a:latin typeface="+mn-lt"/>
            </a:endParaRPr>
          </a:p>
        </p:txBody>
      </p:sp>
      <p:sp>
        <p:nvSpPr>
          <p:cNvPr id="3" name="TextBox 2"/>
          <p:cNvSpPr txBox="1"/>
          <p:nvPr/>
        </p:nvSpPr>
        <p:spPr>
          <a:xfrm>
            <a:off x="8219929" y="2329709"/>
            <a:ext cx="924071" cy="674031"/>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lIns="0" tIns="0" rIns="0" bIns="0" rtlCol="0" anchor="ctr">
            <a:spAutoFit/>
          </a:bodyPr>
          <a:lstStyle/>
          <a:p>
            <a:pPr>
              <a:lnSpc>
                <a:spcPct val="90000"/>
              </a:lnSpc>
            </a:pPr>
            <a:r>
              <a:rPr lang="en-US" sz="2400" b="1" dirty="0">
                <a:solidFill>
                  <a:schemeClr val="tx2"/>
                </a:solidFill>
                <a:latin typeface="+mj-lt"/>
              </a:rPr>
              <a:t>Coef</a:t>
            </a:r>
            <a:br>
              <a:rPr lang="en-US" sz="2400" b="1" dirty="0">
                <a:solidFill>
                  <a:schemeClr val="tx2"/>
                </a:solidFill>
                <a:latin typeface="+mj-lt"/>
              </a:rPr>
            </a:br>
            <a:r>
              <a:rPr lang="en-US" sz="2400" b="1" dirty="0">
                <a:solidFill>
                  <a:schemeClr val="tx2"/>
                </a:solidFill>
                <a:latin typeface="+mj-lt"/>
              </a:rPr>
              <a:t>R^2</a:t>
            </a:r>
          </a:p>
        </p:txBody>
      </p:sp>
      <p:sp>
        <p:nvSpPr>
          <p:cNvPr id="8" name="Shape 485"/>
          <p:cNvSpPr/>
          <p:nvPr/>
        </p:nvSpPr>
        <p:spPr>
          <a:xfrm>
            <a:off x="2010221" y="2494147"/>
            <a:ext cx="549896" cy="293627"/>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9" name="Shape 485"/>
          <p:cNvSpPr/>
          <p:nvPr/>
        </p:nvSpPr>
        <p:spPr>
          <a:xfrm>
            <a:off x="5201143" y="2557346"/>
            <a:ext cx="287053" cy="167227"/>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10" name="Shape 485"/>
          <p:cNvSpPr/>
          <p:nvPr/>
        </p:nvSpPr>
        <p:spPr>
          <a:xfrm>
            <a:off x="7811446" y="2527817"/>
            <a:ext cx="320198" cy="196756"/>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674087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pic>
        <p:nvPicPr>
          <p:cNvPr id="11" name="Shape 478"/>
          <p:cNvPicPr preferRelativeResize="0">
            <a:picLocks noChangeAspect="1"/>
          </p:cNvPicPr>
          <p:nvPr/>
        </p:nvPicPr>
        <p:blipFill rotWithShape="1">
          <a:blip r:embed="rId3">
            <a:alphaModFix amt="26000"/>
          </a:blip>
          <a:srcRect l="5547" t="4005" r="22196" b="19900"/>
          <a:stretch/>
        </p:blipFill>
        <p:spPr>
          <a:xfrm>
            <a:off x="3422764" y="2384374"/>
            <a:ext cx="2295807" cy="2246960"/>
          </a:xfrm>
          <a:prstGeom prst="rect">
            <a:avLst/>
          </a:prstGeom>
          <a:ln w="76200"/>
        </p:spPr>
        <p:style>
          <a:lnRef idx="2">
            <a:schemeClr val="accent3"/>
          </a:lnRef>
          <a:fillRef idx="1">
            <a:schemeClr val="lt1"/>
          </a:fillRef>
          <a:effectRef idx="0">
            <a:schemeClr val="accent3"/>
          </a:effectRef>
          <a:fontRef idx="minor">
            <a:schemeClr val="dk1"/>
          </a:fontRef>
        </p:style>
      </p:pic>
      <p:sp>
        <p:nvSpPr>
          <p:cNvPr id="494" name="Shape 494"/>
          <p:cNvSpPr txBox="1"/>
          <p:nvPr/>
        </p:nvSpPr>
        <p:spPr>
          <a:xfrm>
            <a:off x="397832" y="2643758"/>
            <a:ext cx="2014330" cy="76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solidFill>
                <a:latin typeface="+mn-lt"/>
              </a:rPr>
              <a:t>lm(y~x)</a:t>
            </a:r>
            <a:endParaRPr sz="2800" dirty="0">
              <a:solidFill>
                <a:schemeClr val="accent1"/>
              </a:solidFill>
              <a:latin typeface="+mn-lt"/>
            </a:endParaRPr>
          </a:p>
        </p:txBody>
      </p:sp>
      <p:sp>
        <p:nvSpPr>
          <p:cNvPr id="495" name="Shape 495"/>
          <p:cNvSpPr txBox="1"/>
          <p:nvPr/>
        </p:nvSpPr>
        <p:spPr>
          <a:xfrm>
            <a:off x="219344" y="3507854"/>
            <a:ext cx="2371305" cy="765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latin typeface="+mn-lt"/>
              </a:rPr>
              <a:t>summary</a:t>
            </a:r>
            <a:endParaRPr sz="2800" dirty="0">
              <a:latin typeface="+mn-lt"/>
            </a:endParaRPr>
          </a:p>
        </p:txBody>
      </p:sp>
      <p:sp>
        <p:nvSpPr>
          <p:cNvPr id="496" name="Shape 496"/>
          <p:cNvSpPr txBox="1"/>
          <p:nvPr/>
        </p:nvSpPr>
        <p:spPr>
          <a:xfrm>
            <a:off x="6550686" y="3209643"/>
            <a:ext cx="2376264" cy="7653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dirty="0">
                <a:solidFill>
                  <a:schemeClr val="accent4"/>
                </a:solidFill>
                <a:latin typeface="+mn-lt"/>
              </a:rPr>
              <a:t>summary.lm</a:t>
            </a:r>
            <a:endParaRPr sz="2800" dirty="0">
              <a:solidFill>
                <a:schemeClr val="accent4"/>
              </a:solidFill>
              <a:latin typeface="+mn-lt"/>
            </a:endParaRPr>
          </a:p>
        </p:txBody>
      </p:sp>
      <p:sp>
        <p:nvSpPr>
          <p:cNvPr id="5" name="TextBox 4"/>
          <p:cNvSpPr txBox="1"/>
          <p:nvPr/>
        </p:nvSpPr>
        <p:spPr>
          <a:xfrm>
            <a:off x="3308817" y="732283"/>
            <a:ext cx="5680149" cy="683264"/>
          </a:xfrm>
          <a:prstGeom prst="rect">
            <a:avLst/>
          </a:prstGeom>
          <a:noFill/>
          <a:ln w="9525">
            <a:noFill/>
          </a:ln>
        </p:spPr>
        <p:txBody>
          <a:bodyPr wrap="square" lIns="0" tIns="0" rIns="0" bIns="0" rtlCol="0" anchor="ctr">
            <a:spAutoFit/>
          </a:bodyPr>
          <a:lstStyle/>
          <a:p>
            <a:pPr>
              <a:lnSpc>
                <a:spcPct val="90000"/>
              </a:lnSpc>
            </a:pPr>
            <a:r>
              <a:rPr lang="en-US" sz="4800" b="1" dirty="0">
                <a:solidFill>
                  <a:schemeClr val="accent3"/>
                </a:solidFill>
                <a:latin typeface="+mj-lt"/>
              </a:rPr>
              <a:t>dispatch</a:t>
            </a:r>
            <a:r>
              <a:rPr lang="en-US" sz="4800" b="1" dirty="0">
                <a:solidFill>
                  <a:schemeClr val="tx2"/>
                </a:solidFill>
                <a:latin typeface="+mj-lt"/>
              </a:rPr>
              <a:t> </a:t>
            </a:r>
            <a:r>
              <a:rPr lang="en-US" sz="4800" dirty="0">
                <a:solidFill>
                  <a:schemeClr val="tx2"/>
                </a:solidFill>
                <a:latin typeface="+mj-lt"/>
              </a:rPr>
              <a:t>   </a:t>
            </a:r>
            <a:r>
              <a:rPr lang="en-US" sz="4800" b="1" dirty="0">
                <a:solidFill>
                  <a:schemeClr val="accent4"/>
                </a:solidFill>
                <a:latin typeface="+mj-lt"/>
              </a:rPr>
              <a:t>method</a:t>
            </a:r>
          </a:p>
        </p:txBody>
      </p:sp>
      <p:sp>
        <p:nvSpPr>
          <p:cNvPr id="12" name="TextBox 11"/>
          <p:cNvSpPr txBox="1"/>
          <p:nvPr/>
        </p:nvSpPr>
        <p:spPr>
          <a:xfrm>
            <a:off x="117910" y="195486"/>
            <a:ext cx="2574175" cy="1902059"/>
          </a:xfrm>
          <a:prstGeom prst="rect">
            <a:avLst/>
          </a:prstGeom>
          <a:noFill/>
          <a:ln w="9525">
            <a:noFill/>
          </a:ln>
        </p:spPr>
        <p:txBody>
          <a:bodyPr wrap="square" lIns="0" tIns="0" rIns="0" bIns="0" rtlCol="0" anchor="ctr">
            <a:spAutoFit/>
          </a:bodyPr>
          <a:lstStyle/>
          <a:p>
            <a:pPr algn="ctr">
              <a:lnSpc>
                <a:spcPct val="90000"/>
              </a:lnSpc>
            </a:pPr>
            <a:r>
              <a:rPr lang="en-US" sz="4800" b="1" dirty="0">
                <a:solidFill>
                  <a:schemeClr val="accent1"/>
                </a:solidFill>
                <a:latin typeface="+mj-lt"/>
              </a:rPr>
              <a:t>class</a:t>
            </a:r>
            <a:br>
              <a:rPr lang="en-US" sz="4000" b="1" dirty="0">
                <a:solidFill>
                  <a:schemeClr val="tx2"/>
                </a:solidFill>
                <a:latin typeface="+mj-lt"/>
              </a:rPr>
            </a:br>
            <a:r>
              <a:rPr lang="en-US" sz="4000" dirty="0">
                <a:solidFill>
                  <a:schemeClr val="tx2"/>
                </a:solidFill>
                <a:latin typeface="+mj-lt"/>
              </a:rPr>
              <a:t>+</a:t>
            </a:r>
            <a:br>
              <a:rPr lang="en-US" sz="4000" b="1" dirty="0">
                <a:solidFill>
                  <a:schemeClr val="tx2"/>
                </a:solidFill>
                <a:latin typeface="+mj-lt"/>
              </a:rPr>
            </a:br>
            <a:r>
              <a:rPr lang="en-US" sz="4800" b="1" dirty="0">
                <a:solidFill>
                  <a:schemeClr val="tx2"/>
                </a:solidFill>
                <a:latin typeface="+mj-lt"/>
              </a:rPr>
              <a:t>generic</a:t>
            </a:r>
          </a:p>
        </p:txBody>
      </p:sp>
      <p:sp>
        <p:nvSpPr>
          <p:cNvPr id="10" name="Shape 485"/>
          <p:cNvSpPr/>
          <p:nvPr/>
        </p:nvSpPr>
        <p:spPr>
          <a:xfrm>
            <a:off x="2575685" y="977637"/>
            <a:ext cx="511763" cy="168878"/>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13" name="Shape 485"/>
          <p:cNvSpPr/>
          <p:nvPr/>
        </p:nvSpPr>
        <p:spPr>
          <a:xfrm>
            <a:off x="6012160" y="961105"/>
            <a:ext cx="432048" cy="168878"/>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4" name="Rectangle 3"/>
          <p:cNvSpPr/>
          <p:nvPr/>
        </p:nvSpPr>
        <p:spPr>
          <a:xfrm>
            <a:off x="1168393" y="3153911"/>
            <a:ext cx="473206" cy="707886"/>
          </a:xfrm>
          <a:prstGeom prst="rect">
            <a:avLst/>
          </a:prstGeom>
        </p:spPr>
        <p:txBody>
          <a:bodyPr wrap="none">
            <a:spAutoFit/>
          </a:bodyPr>
          <a:lstStyle/>
          <a:p>
            <a:r>
              <a:rPr lang="en-US" sz="4000" dirty="0">
                <a:solidFill>
                  <a:schemeClr val="tx2"/>
                </a:solidFill>
              </a:rPr>
              <a:t>+</a:t>
            </a:r>
            <a:endParaRPr lang="en-US" sz="4000" dirty="0"/>
          </a:p>
        </p:txBody>
      </p:sp>
      <p:sp>
        <p:nvSpPr>
          <p:cNvPr id="14" name="Shape 485"/>
          <p:cNvSpPr/>
          <p:nvPr/>
        </p:nvSpPr>
        <p:spPr>
          <a:xfrm>
            <a:off x="2575685" y="3423415"/>
            <a:ext cx="511763" cy="168878"/>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15" name="Shape 485"/>
          <p:cNvSpPr/>
          <p:nvPr/>
        </p:nvSpPr>
        <p:spPr>
          <a:xfrm>
            <a:off x="6012160" y="3423415"/>
            <a:ext cx="432048" cy="168878"/>
          </a:xfrm>
          <a:prstGeom prst="right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770055040"/>
      </p:ext>
    </p:extLst>
  </p:cSld>
  <p:clrMapOvr>
    <a:masterClrMapping/>
  </p:clrMapOvr>
</p:sld>
</file>

<file path=ppt/theme/theme1.xml><?xml version="1.0" encoding="utf-8"?>
<a:theme xmlns:a="http://schemas.openxmlformats.org/drawingml/2006/main" name="Custom Design">
  <a:themeElements>
    <a:clrScheme name="a-emarys">
      <a:dk1>
        <a:srgbClr val="000000"/>
      </a:dk1>
      <a:lt1>
        <a:srgbClr val="FFFFFF"/>
      </a:lt1>
      <a:dk2>
        <a:srgbClr val="0C2838"/>
      </a:dk2>
      <a:lt2>
        <a:srgbClr val="FFFFFF"/>
      </a:lt2>
      <a:accent1>
        <a:srgbClr val="32D17E"/>
      </a:accent1>
      <a:accent2>
        <a:srgbClr val="D9E506"/>
      </a:accent2>
      <a:accent3>
        <a:srgbClr val="6984D1"/>
      </a:accent3>
      <a:accent4>
        <a:srgbClr val="40877E"/>
      </a:accent4>
      <a:accent5>
        <a:srgbClr val="10A5A1"/>
      </a:accent5>
      <a:accent6>
        <a:srgbClr val="56C5C9"/>
      </a:accent6>
      <a:hlink>
        <a:srgbClr val="406F62"/>
      </a:hlink>
      <a:folHlink>
        <a:srgbClr val="4E88B8"/>
      </a:folHlink>
    </a:clrScheme>
    <a:fontScheme name="emarys">
      <a:majorFont>
        <a:latin typeface="Canaro Book"/>
        <a:ea typeface=""/>
        <a:cs typeface=""/>
      </a:majorFont>
      <a:minorFont>
        <a:latin typeface="Canaro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a:solidFill>
            <a:schemeClr val="accent1"/>
          </a:solidFill>
          <a:miter lim="800000"/>
        </a:ln>
      </a:spPr>
      <a:bodyPr rtlCol="0" anchor="ctr"/>
      <a:lstStyle>
        <a:defPPr algn="ctr">
          <a:lnSpc>
            <a:spcPct val="90000"/>
          </a:lnSpc>
          <a:defRPr sz="1800"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cmpd="sng">
          <a:solidFill>
            <a:schemeClr val="accent1"/>
          </a:solidFill>
          <a:prstDash val="sysDot"/>
          <a:headEnd type="none" w="med" len="med"/>
          <a:tailEnd type="none" w="med" len="med"/>
        </a:ln>
        <a:effectLst/>
      </a:spPr>
      <a:bodyPr/>
      <a:lstStyle/>
      <a:style>
        <a:lnRef idx="2">
          <a:schemeClr val="accent1"/>
        </a:lnRef>
        <a:fillRef idx="0">
          <a:schemeClr val="accent1"/>
        </a:fillRef>
        <a:effectRef idx="1">
          <a:schemeClr val="accent1"/>
        </a:effectRef>
        <a:fontRef idx="minor">
          <a:schemeClr val="tx1"/>
        </a:fontRef>
      </a:style>
    </a:lnDef>
    <a:txDef>
      <a:spPr>
        <a:noFill/>
        <a:ln w="9525">
          <a:noFill/>
        </a:ln>
      </a:spPr>
      <a:bodyPr wrap="square" lIns="0" tIns="0" rIns="0" bIns="0" rtlCol="0" anchor="ctr">
        <a:spAutoFit/>
      </a:bodyPr>
      <a:lstStyle>
        <a:defPPr>
          <a:lnSpc>
            <a:spcPct val="90000"/>
          </a:lnSpc>
          <a:defRPr sz="1600" dirty="0" smtClean="0">
            <a:solidFill>
              <a:schemeClr val="bg1"/>
            </a:solidFill>
            <a:latin typeface="+mj-lt"/>
          </a:defRPr>
        </a:defPPr>
      </a:lstStyle>
    </a:txDef>
  </a:objectDefaults>
  <a:extraClrSchemeLst/>
  <a:extLst>
    <a:ext uri="{05A4C25C-085E-4340-85A3-A5531E510DB2}">
      <thm15:themeFamily xmlns:thm15="http://schemas.microsoft.com/office/thememl/2012/main" name="Emarsys PPT Template" id="{35D18D47-95B0-7F48-B714-826B69032869}" vid="{0D56A0E5-088A-BE46-A71E-4F6B27A9BF7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Emarsys PPT Template 2</Template>
  <TotalTime>3659</TotalTime>
  <Words>1677</Words>
  <Application>Microsoft Macintosh PowerPoint</Application>
  <PresentationFormat>On-screen Show (16:9)</PresentationFormat>
  <Paragraphs>169</Paragraphs>
  <Slides>30</Slides>
  <Notes>29</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30</vt:i4>
      </vt:variant>
    </vt:vector>
  </HeadingPairs>
  <TitlesOfParts>
    <vt:vector size="42" baseType="lpstr">
      <vt:lpstr>Arial</vt:lpstr>
      <vt:lpstr>Canaro Book</vt:lpstr>
      <vt:lpstr>Canaro Light</vt:lpstr>
      <vt:lpstr>Canaro SemiBold</vt:lpstr>
      <vt:lpstr>Cousine for Powerline</vt:lpstr>
      <vt:lpstr>HelveticaNeueLT Std</vt:lpstr>
      <vt:lpstr>Inconsolata for Powerline BoldForPowerline</vt:lpstr>
      <vt:lpstr>Inconsolata for Powerline Medium</vt:lpstr>
      <vt:lpstr>Roboto Mono</vt:lpstr>
      <vt:lpstr>Times New Roman</vt:lpstr>
      <vt:lpstr>Wingdings</vt:lpstr>
      <vt:lpstr>Custom Design</vt:lpstr>
      <vt:lpstr>object-oriented systems in R</vt:lpstr>
      <vt:lpstr>- Data Scientist @Emarsys  - 3 years R    - started with C++, Python </vt:lpstr>
      <vt:lpstr>- R user without CS background   - understand core concepts  - explore &amp; debug more effectively </vt:lpstr>
      <vt:lpstr>summary(lm(y~x))</vt:lpstr>
      <vt:lpstr>PowerPoint Presentation</vt:lpstr>
      <vt:lpstr>PowerPoint Presentation</vt:lpstr>
      <vt:lpstr>PowerPoint Presentation</vt:lpstr>
      <vt:lpstr>PowerPoint Presentation</vt:lpstr>
      <vt:lpstr>PowerPoint Presentation</vt:lpstr>
      <vt:lpstr>details</vt:lpstr>
      <vt:lpstr>class / object type</vt:lpstr>
      <vt:lpstr>type/class in R</vt:lpstr>
      <vt:lpstr>method</vt:lpstr>
      <vt:lpstr>method</vt:lpstr>
      <vt:lpstr>generic</vt:lpstr>
      <vt:lpstr>summary(lm(y~x))</vt:lpstr>
      <vt:lpstr>why so powerful?</vt:lpstr>
      <vt:lpstr>flexible &amp; extensible</vt:lpstr>
      <vt:lpstr>base R +  different packages  work together</vt:lpstr>
      <vt:lpstr>complex types  can inherit behavior  from simpler types </vt:lpstr>
      <vt:lpstr>class is a vector</vt:lpstr>
      <vt:lpstr>specialize</vt:lpstr>
      <vt:lpstr>fallback</vt:lpstr>
      <vt:lpstr>extend</vt:lpstr>
      <vt:lpstr>learn more</vt:lpstr>
      <vt:lpstr>explore</vt:lpstr>
      <vt:lpstr>explore</vt:lpstr>
      <vt:lpstr>Advanced R by Hadley Wickham  https://www.ildiczeller.com/2018/04/02/investigating-difftime-behavior/          </vt:lpstr>
      <vt:lpstr>take-away</vt:lpstr>
      <vt:lpstr>use understand (create)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Ildiko Czeller</dc:creator>
  <cp:lastModifiedBy>Ildiko Czeller</cp:lastModifiedBy>
  <cp:revision>361</cp:revision>
  <cp:lastPrinted>2018-10-24T12:29:21Z</cp:lastPrinted>
  <dcterms:created xsi:type="dcterms:W3CDTF">2017-11-05T09:30:35Z</dcterms:created>
  <dcterms:modified xsi:type="dcterms:W3CDTF">2018-10-26T23:28:34Z</dcterms:modified>
</cp:coreProperties>
</file>

<file path=docProps/thumbnail.jpeg>
</file>